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Lst>
  <p:notesMasterIdLst>
    <p:notesMasterId r:id="rId53"/>
  </p:notesMasterIdLst>
  <p:sldIdLst>
    <p:sldId id="259" r:id="rId5"/>
    <p:sldId id="432" r:id="rId6"/>
    <p:sldId id="433" r:id="rId7"/>
    <p:sldId id="434" r:id="rId8"/>
    <p:sldId id="435" r:id="rId9"/>
    <p:sldId id="436" r:id="rId10"/>
    <p:sldId id="437" r:id="rId11"/>
    <p:sldId id="438" r:id="rId12"/>
    <p:sldId id="447" r:id="rId13"/>
    <p:sldId id="439" r:id="rId14"/>
    <p:sldId id="440" r:id="rId15"/>
    <p:sldId id="441" r:id="rId16"/>
    <p:sldId id="442" r:id="rId17"/>
    <p:sldId id="443" r:id="rId18"/>
    <p:sldId id="260" r:id="rId19"/>
    <p:sldId id="261" r:id="rId20"/>
    <p:sldId id="263" r:id="rId21"/>
    <p:sldId id="419" r:id="rId22"/>
    <p:sldId id="355" r:id="rId23"/>
    <p:sldId id="366" r:id="rId24"/>
    <p:sldId id="340" r:id="rId25"/>
    <p:sldId id="444" r:id="rId26"/>
    <p:sldId id="316" r:id="rId27"/>
    <p:sldId id="342" r:id="rId28"/>
    <p:sldId id="343" r:id="rId29"/>
    <p:sldId id="344" r:id="rId30"/>
    <p:sldId id="345" r:id="rId31"/>
    <p:sldId id="346" r:id="rId32"/>
    <p:sldId id="349" r:id="rId33"/>
    <p:sldId id="371" r:id="rId34"/>
    <p:sldId id="353" r:id="rId35"/>
    <p:sldId id="372" r:id="rId36"/>
    <p:sldId id="429" r:id="rId37"/>
    <p:sldId id="431" r:id="rId38"/>
    <p:sldId id="356" r:id="rId39"/>
    <p:sldId id="358" r:id="rId40"/>
    <p:sldId id="368" r:id="rId41"/>
    <p:sldId id="367" r:id="rId42"/>
    <p:sldId id="369" r:id="rId43"/>
    <p:sldId id="448" r:id="rId44"/>
    <p:sldId id="450" r:id="rId45"/>
    <p:sldId id="418" r:id="rId46"/>
    <p:sldId id="449" r:id="rId47"/>
    <p:sldId id="451" r:id="rId48"/>
    <p:sldId id="430" r:id="rId49"/>
    <p:sldId id="446" r:id="rId50"/>
    <p:sldId id="361" r:id="rId51"/>
    <p:sldId id="377" r:id="rId52"/>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65F"/>
    <a:srgbClr val="38445D"/>
    <a:srgbClr val="37455D"/>
    <a:srgbClr val="F2FBFC"/>
    <a:srgbClr val="F1FBFE"/>
    <a:srgbClr val="FFFFFF"/>
    <a:srgbClr val="37465E"/>
    <a:srgbClr val="2BBC2B"/>
    <a:srgbClr val="1C8B38"/>
    <a:srgbClr val="042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p:scale>
          <a:sx n="100" d="100"/>
          <a:sy n="100" d="100"/>
        </p:scale>
        <p:origin x="966" y="18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_rels/data3.xml.rels><?xml version="1.0" encoding="UTF-8" standalone="yes"?>
<Relationships xmlns="http://schemas.openxmlformats.org/package/2006/relationships"><Relationship Id="rId2" Type="http://schemas.openxmlformats.org/officeDocument/2006/relationships/hyperlink" Target="http://mhcp.kepro.com/" TargetMode="External"/><Relationship Id="rId1" Type="http://schemas.openxmlformats.org/officeDocument/2006/relationships/hyperlink" Target="mailto:MNProviderIssues@kepro.com" TargetMode="External"/></Relationships>
</file>

<file path=ppt/diagrams/_rels/drawing3.xml.rels><?xml version="1.0" encoding="UTF-8" standalone="yes"?>
<Relationships xmlns="http://schemas.openxmlformats.org/package/2006/relationships"><Relationship Id="rId2" Type="http://schemas.openxmlformats.org/officeDocument/2006/relationships/hyperlink" Target="http://mhcp.kepro.com/" TargetMode="External"/><Relationship Id="rId1" Type="http://schemas.openxmlformats.org/officeDocument/2006/relationships/hyperlink" Target="mailto:MNProviderIssues@kepro.com" TargetMode="Externa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279726A-852B-43D0-AEEE-3BAF03AB4B87}"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CCD65213-4287-4E2E-9493-6586B7363EB8}">
      <dgm:prSet custT="1"/>
      <dgm:spPr/>
      <dgm:t>
        <a:bodyPr/>
        <a:lstStyle/>
        <a:p>
          <a:pPr algn="ctr"/>
          <a:r>
            <a:rPr lang="en-US" sz="1400" b="1" dirty="0"/>
            <a:t>Contact </a:t>
          </a:r>
          <a:r>
            <a:rPr lang="en-US" sz="1100" b="1" dirty="0">
              <a:hlinkClick xmlns:r="http://schemas.openxmlformats.org/officeDocument/2006/relationships" r:id="rId1"/>
            </a:rPr>
            <a:t>MNProviderIssues@kepro.com</a:t>
          </a:r>
          <a:r>
            <a:rPr lang="en-US" sz="1100" b="1" dirty="0"/>
            <a:t>  </a:t>
          </a:r>
          <a:r>
            <a:rPr lang="en-US" sz="1400" b="1" dirty="0"/>
            <a:t>to obtain your registration code. </a:t>
          </a:r>
        </a:p>
      </dgm:t>
    </dgm:pt>
    <dgm:pt modelId="{7C64F57B-1371-4071-8019-1703FBEB44C4}" type="parTrans" cxnId="{B1C2D849-F1EF-4174-9F55-5666F7D151B3}">
      <dgm:prSet/>
      <dgm:spPr/>
      <dgm:t>
        <a:bodyPr/>
        <a:lstStyle/>
        <a:p>
          <a:endParaRPr lang="en-US"/>
        </a:p>
      </dgm:t>
    </dgm:pt>
    <dgm:pt modelId="{CE6E451F-48B4-4544-AA28-21F4ED7D6AE3}" type="sibTrans" cxnId="{B1C2D849-F1EF-4174-9F55-5666F7D151B3}">
      <dgm:prSet phldrT="1" phldr="0"/>
      <dgm:spPr/>
      <dgm:t>
        <a:bodyPr/>
        <a:lstStyle/>
        <a:p>
          <a:r>
            <a:rPr lang="en-US"/>
            <a:t>1</a:t>
          </a:r>
          <a:endParaRPr lang="en-US" dirty="0"/>
        </a:p>
      </dgm:t>
    </dgm:pt>
    <dgm:pt modelId="{0F817023-93E0-4C25-9DE7-2006F82CC322}">
      <dgm:prSet/>
      <dgm:spPr/>
      <dgm:t>
        <a:bodyPr/>
        <a:lstStyle/>
        <a:p>
          <a:pPr algn="ctr"/>
          <a:r>
            <a:rPr lang="en-US" b="1" dirty="0"/>
            <a:t>Have your NPI on hand</a:t>
          </a:r>
        </a:p>
      </dgm:t>
    </dgm:pt>
    <dgm:pt modelId="{EA69FDC8-358E-4D86-B777-9D42B14EA9F5}" type="parTrans" cxnId="{6E18E9BF-A507-4D23-AC6F-34C0733593DE}">
      <dgm:prSet/>
      <dgm:spPr/>
      <dgm:t>
        <a:bodyPr/>
        <a:lstStyle/>
        <a:p>
          <a:endParaRPr lang="en-US"/>
        </a:p>
      </dgm:t>
    </dgm:pt>
    <dgm:pt modelId="{4916BA86-8F4F-40C6-8C40-D35B3D597D6B}" type="sibTrans" cxnId="{6E18E9BF-A507-4D23-AC6F-34C0733593DE}">
      <dgm:prSet phldrT="2" phldr="0"/>
      <dgm:spPr/>
      <dgm:t>
        <a:bodyPr/>
        <a:lstStyle/>
        <a:p>
          <a:r>
            <a:rPr lang="en-US" dirty="0"/>
            <a:t>2</a:t>
          </a:r>
        </a:p>
      </dgm:t>
    </dgm:pt>
    <dgm:pt modelId="{795D05ED-DDDE-4EC1-AA1C-79043AB764E1}">
      <dgm:prSet/>
      <dgm:spPr/>
      <dgm:t>
        <a:bodyPr/>
        <a:lstStyle/>
        <a:p>
          <a:pPr algn="ctr"/>
          <a:r>
            <a:rPr lang="en-US" b="1" dirty="0"/>
            <a:t>Go to: </a:t>
          </a:r>
          <a:r>
            <a:rPr lang="en-US" b="1" dirty="0">
              <a:hlinkClick xmlns:r="http://schemas.openxmlformats.org/officeDocument/2006/relationships" r:id="rId2"/>
            </a:rPr>
            <a:t>http://mhcp.Kepro.com</a:t>
          </a:r>
          <a:r>
            <a:rPr lang="en-US" b="1" dirty="0"/>
            <a:t> </a:t>
          </a:r>
        </a:p>
      </dgm:t>
    </dgm:pt>
    <dgm:pt modelId="{55720803-8283-4112-9131-0B3D68C70959}" type="parTrans" cxnId="{F3825060-ADA7-4F40-BD5A-606497770FC0}">
      <dgm:prSet/>
      <dgm:spPr/>
      <dgm:t>
        <a:bodyPr/>
        <a:lstStyle/>
        <a:p>
          <a:endParaRPr lang="en-US"/>
        </a:p>
      </dgm:t>
    </dgm:pt>
    <dgm:pt modelId="{A5523316-A970-46D7-929A-64ABBA224154}" type="sibTrans" cxnId="{F3825060-ADA7-4F40-BD5A-606497770FC0}">
      <dgm:prSet phldrT="3" phldr="0"/>
      <dgm:spPr/>
      <dgm:t>
        <a:bodyPr/>
        <a:lstStyle/>
        <a:p>
          <a:r>
            <a:rPr lang="en-US" dirty="0"/>
            <a:t>3</a:t>
          </a:r>
        </a:p>
      </dgm:t>
    </dgm:pt>
    <dgm:pt modelId="{B64449AD-EA15-4342-93D1-3770B33833E7}">
      <dgm:prSet/>
      <dgm:spPr/>
      <dgm:t>
        <a:bodyPr/>
        <a:lstStyle/>
        <a:p>
          <a:pPr algn="ctr"/>
          <a:r>
            <a:rPr lang="en-US" b="1" dirty="0"/>
            <a:t>Click on “Atrezzo Login” </a:t>
          </a:r>
        </a:p>
      </dgm:t>
    </dgm:pt>
    <dgm:pt modelId="{A5C44F07-6718-4251-B462-D5D729CB47E6}" type="parTrans" cxnId="{7AE014E0-6E56-456A-884D-9F15466F64EC}">
      <dgm:prSet/>
      <dgm:spPr/>
      <dgm:t>
        <a:bodyPr/>
        <a:lstStyle/>
        <a:p>
          <a:endParaRPr lang="en-US"/>
        </a:p>
      </dgm:t>
    </dgm:pt>
    <dgm:pt modelId="{3B3DED3E-F90F-4B57-8022-EB120A3023E9}" type="sibTrans" cxnId="{7AE014E0-6E56-456A-884D-9F15466F64EC}">
      <dgm:prSet phldrT="4" phldr="0"/>
      <dgm:spPr/>
      <dgm:t>
        <a:bodyPr/>
        <a:lstStyle/>
        <a:p>
          <a:r>
            <a:rPr lang="en-US" dirty="0"/>
            <a:t>4</a:t>
          </a:r>
        </a:p>
      </dgm:t>
    </dgm:pt>
    <dgm:pt modelId="{0E1015F2-48BB-4FE3-ABEB-2D9C8746AD7F}" type="pres">
      <dgm:prSet presAssocID="{2279726A-852B-43D0-AEEE-3BAF03AB4B87}" presName="Name0" presStyleCnt="0">
        <dgm:presLayoutVars>
          <dgm:animLvl val="lvl"/>
          <dgm:resizeHandles val="exact"/>
        </dgm:presLayoutVars>
      </dgm:prSet>
      <dgm:spPr/>
    </dgm:pt>
    <dgm:pt modelId="{8654C58A-5964-4D03-8CE8-43CCA2CB8959}" type="pres">
      <dgm:prSet presAssocID="{CCD65213-4287-4E2E-9493-6586B7363EB8}" presName="compositeNode" presStyleCnt="0">
        <dgm:presLayoutVars>
          <dgm:bulletEnabled val="1"/>
        </dgm:presLayoutVars>
      </dgm:prSet>
      <dgm:spPr/>
    </dgm:pt>
    <dgm:pt modelId="{514115FD-EA27-4A6E-BB07-C59B40F4A278}" type="pres">
      <dgm:prSet presAssocID="{CCD65213-4287-4E2E-9493-6586B7363EB8}" presName="bgRect" presStyleLbl="bgAccFollowNode1" presStyleIdx="0" presStyleCnt="4"/>
      <dgm:spPr/>
    </dgm:pt>
    <dgm:pt modelId="{94648442-FFD4-4E0E-AB4D-5E0BDB6502DA}" type="pres">
      <dgm:prSet presAssocID="{CE6E451F-48B4-4544-AA28-21F4ED7D6AE3}" presName="sibTransNodeCircle" presStyleLbl="alignNode1" presStyleIdx="0" presStyleCnt="8">
        <dgm:presLayoutVars>
          <dgm:chMax val="0"/>
          <dgm:bulletEnabled/>
        </dgm:presLayoutVars>
      </dgm:prSet>
      <dgm:spPr/>
    </dgm:pt>
    <dgm:pt modelId="{01D38F5C-B211-48B2-A127-7D3DA3E575AF}" type="pres">
      <dgm:prSet presAssocID="{CCD65213-4287-4E2E-9493-6586B7363EB8}" presName="bottomLine" presStyleLbl="alignNode1" presStyleIdx="1" presStyleCnt="8">
        <dgm:presLayoutVars/>
      </dgm:prSet>
      <dgm:spPr/>
    </dgm:pt>
    <dgm:pt modelId="{EF617673-DB4B-431A-8F01-6ABE63B4DDB1}" type="pres">
      <dgm:prSet presAssocID="{CCD65213-4287-4E2E-9493-6586B7363EB8}" presName="nodeText" presStyleLbl="bgAccFollowNode1" presStyleIdx="0" presStyleCnt="4">
        <dgm:presLayoutVars>
          <dgm:bulletEnabled val="1"/>
        </dgm:presLayoutVars>
      </dgm:prSet>
      <dgm:spPr/>
    </dgm:pt>
    <dgm:pt modelId="{2103DCCA-B97F-4FC1-B27A-4FB4A0F17398}" type="pres">
      <dgm:prSet presAssocID="{CE6E451F-48B4-4544-AA28-21F4ED7D6AE3}" presName="sibTrans" presStyleCnt="0"/>
      <dgm:spPr/>
    </dgm:pt>
    <dgm:pt modelId="{0108F9D9-9B36-454D-A020-A29A93EE5590}" type="pres">
      <dgm:prSet presAssocID="{0F817023-93E0-4C25-9DE7-2006F82CC322}" presName="compositeNode" presStyleCnt="0">
        <dgm:presLayoutVars>
          <dgm:bulletEnabled val="1"/>
        </dgm:presLayoutVars>
      </dgm:prSet>
      <dgm:spPr/>
    </dgm:pt>
    <dgm:pt modelId="{4527783D-C340-40BF-ACA1-1381473D3CF3}" type="pres">
      <dgm:prSet presAssocID="{0F817023-93E0-4C25-9DE7-2006F82CC322}" presName="bgRect" presStyleLbl="bgAccFollowNode1" presStyleIdx="1" presStyleCnt="4"/>
      <dgm:spPr/>
    </dgm:pt>
    <dgm:pt modelId="{BF10892A-EBC3-4FD2-8014-E17D070A4FE9}" type="pres">
      <dgm:prSet presAssocID="{4916BA86-8F4F-40C6-8C40-D35B3D597D6B}" presName="sibTransNodeCircle" presStyleLbl="alignNode1" presStyleIdx="2" presStyleCnt="8">
        <dgm:presLayoutVars>
          <dgm:chMax val="0"/>
          <dgm:bulletEnabled/>
        </dgm:presLayoutVars>
      </dgm:prSet>
      <dgm:spPr/>
    </dgm:pt>
    <dgm:pt modelId="{51D615D8-82A0-4790-847E-5FB714C53B4F}" type="pres">
      <dgm:prSet presAssocID="{0F817023-93E0-4C25-9DE7-2006F82CC322}" presName="bottomLine" presStyleLbl="alignNode1" presStyleIdx="3" presStyleCnt="8">
        <dgm:presLayoutVars/>
      </dgm:prSet>
      <dgm:spPr/>
    </dgm:pt>
    <dgm:pt modelId="{1971DEB2-DF63-4B53-B8E7-05DC99F14762}" type="pres">
      <dgm:prSet presAssocID="{0F817023-93E0-4C25-9DE7-2006F82CC322}" presName="nodeText" presStyleLbl="bgAccFollowNode1" presStyleIdx="1" presStyleCnt="4">
        <dgm:presLayoutVars>
          <dgm:bulletEnabled val="1"/>
        </dgm:presLayoutVars>
      </dgm:prSet>
      <dgm:spPr/>
    </dgm:pt>
    <dgm:pt modelId="{5A5A9C9F-A71F-4815-B76F-3A0E818A7DA4}" type="pres">
      <dgm:prSet presAssocID="{4916BA86-8F4F-40C6-8C40-D35B3D597D6B}" presName="sibTrans" presStyleCnt="0"/>
      <dgm:spPr/>
    </dgm:pt>
    <dgm:pt modelId="{FD889CCF-D8A9-4C79-9E02-8CD3F0A4A219}" type="pres">
      <dgm:prSet presAssocID="{795D05ED-DDDE-4EC1-AA1C-79043AB764E1}" presName="compositeNode" presStyleCnt="0">
        <dgm:presLayoutVars>
          <dgm:bulletEnabled val="1"/>
        </dgm:presLayoutVars>
      </dgm:prSet>
      <dgm:spPr/>
    </dgm:pt>
    <dgm:pt modelId="{CED8F30F-BF0B-4D7E-BA9D-C0256E753F50}" type="pres">
      <dgm:prSet presAssocID="{795D05ED-DDDE-4EC1-AA1C-79043AB764E1}" presName="bgRect" presStyleLbl="bgAccFollowNode1" presStyleIdx="2" presStyleCnt="4"/>
      <dgm:spPr/>
    </dgm:pt>
    <dgm:pt modelId="{7FFDDBAF-B900-42FD-BFDA-0511E5619F4D}" type="pres">
      <dgm:prSet presAssocID="{A5523316-A970-46D7-929A-64ABBA224154}" presName="sibTransNodeCircle" presStyleLbl="alignNode1" presStyleIdx="4" presStyleCnt="8">
        <dgm:presLayoutVars>
          <dgm:chMax val="0"/>
          <dgm:bulletEnabled/>
        </dgm:presLayoutVars>
      </dgm:prSet>
      <dgm:spPr/>
    </dgm:pt>
    <dgm:pt modelId="{EB9485D0-587F-4043-B591-FA53C1DC76CA}" type="pres">
      <dgm:prSet presAssocID="{795D05ED-DDDE-4EC1-AA1C-79043AB764E1}" presName="bottomLine" presStyleLbl="alignNode1" presStyleIdx="5" presStyleCnt="8">
        <dgm:presLayoutVars/>
      </dgm:prSet>
      <dgm:spPr/>
    </dgm:pt>
    <dgm:pt modelId="{758A2165-09D9-464C-926D-9422D59179EE}" type="pres">
      <dgm:prSet presAssocID="{795D05ED-DDDE-4EC1-AA1C-79043AB764E1}" presName="nodeText" presStyleLbl="bgAccFollowNode1" presStyleIdx="2" presStyleCnt="4">
        <dgm:presLayoutVars>
          <dgm:bulletEnabled val="1"/>
        </dgm:presLayoutVars>
      </dgm:prSet>
      <dgm:spPr/>
    </dgm:pt>
    <dgm:pt modelId="{53C4AE51-E219-48CD-A1EF-47EE6D2B169C}" type="pres">
      <dgm:prSet presAssocID="{A5523316-A970-46D7-929A-64ABBA224154}" presName="sibTrans" presStyleCnt="0"/>
      <dgm:spPr/>
    </dgm:pt>
    <dgm:pt modelId="{4B41E569-B135-4C6C-93F1-2181B59A616F}" type="pres">
      <dgm:prSet presAssocID="{B64449AD-EA15-4342-93D1-3770B33833E7}" presName="compositeNode" presStyleCnt="0">
        <dgm:presLayoutVars>
          <dgm:bulletEnabled val="1"/>
        </dgm:presLayoutVars>
      </dgm:prSet>
      <dgm:spPr/>
    </dgm:pt>
    <dgm:pt modelId="{8692035C-6D87-4D0C-9856-B782AFAD749E}" type="pres">
      <dgm:prSet presAssocID="{B64449AD-EA15-4342-93D1-3770B33833E7}" presName="bgRect" presStyleLbl="bgAccFollowNode1" presStyleIdx="3" presStyleCnt="4"/>
      <dgm:spPr/>
    </dgm:pt>
    <dgm:pt modelId="{84BD28DA-6110-4AA5-A3E8-0903A643C427}" type="pres">
      <dgm:prSet presAssocID="{3B3DED3E-F90F-4B57-8022-EB120A3023E9}" presName="sibTransNodeCircle" presStyleLbl="alignNode1" presStyleIdx="6" presStyleCnt="8">
        <dgm:presLayoutVars>
          <dgm:chMax val="0"/>
          <dgm:bulletEnabled/>
        </dgm:presLayoutVars>
      </dgm:prSet>
      <dgm:spPr/>
    </dgm:pt>
    <dgm:pt modelId="{4D6D7051-9F76-48F4-9E08-65F04156BEAB}" type="pres">
      <dgm:prSet presAssocID="{B64449AD-EA15-4342-93D1-3770B33833E7}" presName="bottomLine" presStyleLbl="alignNode1" presStyleIdx="7" presStyleCnt="8">
        <dgm:presLayoutVars/>
      </dgm:prSet>
      <dgm:spPr/>
    </dgm:pt>
    <dgm:pt modelId="{DA5CF5CC-70D4-4DEF-8BEB-B57B0FCC63E8}" type="pres">
      <dgm:prSet presAssocID="{B64449AD-EA15-4342-93D1-3770B33833E7}" presName="nodeText" presStyleLbl="bgAccFollowNode1" presStyleIdx="3" presStyleCnt="4">
        <dgm:presLayoutVars>
          <dgm:bulletEnabled val="1"/>
        </dgm:presLayoutVars>
      </dgm:prSet>
      <dgm:spPr/>
    </dgm:pt>
  </dgm:ptLst>
  <dgm:cxnLst>
    <dgm:cxn modelId="{5FA4450B-D814-4C09-B2ED-5CC1ABBAB4D2}" type="presOf" srcId="{795D05ED-DDDE-4EC1-AA1C-79043AB764E1}" destId="{758A2165-09D9-464C-926D-9422D59179EE}" srcOrd="1" destOrd="0" presId="urn:microsoft.com/office/officeart/2016/7/layout/BasicLinearProcessNumbered"/>
    <dgm:cxn modelId="{11561719-CB32-491D-8F44-316B40E2E0E7}" type="presOf" srcId="{3B3DED3E-F90F-4B57-8022-EB120A3023E9}" destId="{84BD28DA-6110-4AA5-A3E8-0903A643C427}" srcOrd="0" destOrd="0" presId="urn:microsoft.com/office/officeart/2016/7/layout/BasicLinearProcessNumbered"/>
    <dgm:cxn modelId="{5CA85626-259E-43EB-B5A6-B71562F44AEB}" type="presOf" srcId="{2279726A-852B-43D0-AEEE-3BAF03AB4B87}" destId="{0E1015F2-48BB-4FE3-ABEB-2D9C8746AD7F}" srcOrd="0" destOrd="0" presId="urn:microsoft.com/office/officeart/2016/7/layout/BasicLinearProcessNumbered"/>
    <dgm:cxn modelId="{81DB4027-E3B5-4E15-A957-976B96A2F5AA}" type="presOf" srcId="{0F817023-93E0-4C25-9DE7-2006F82CC322}" destId="{4527783D-C340-40BF-ACA1-1381473D3CF3}" srcOrd="0" destOrd="0" presId="urn:microsoft.com/office/officeart/2016/7/layout/BasicLinearProcessNumbered"/>
    <dgm:cxn modelId="{F3825060-ADA7-4F40-BD5A-606497770FC0}" srcId="{2279726A-852B-43D0-AEEE-3BAF03AB4B87}" destId="{795D05ED-DDDE-4EC1-AA1C-79043AB764E1}" srcOrd="2" destOrd="0" parTransId="{55720803-8283-4112-9131-0B3D68C70959}" sibTransId="{A5523316-A970-46D7-929A-64ABBA224154}"/>
    <dgm:cxn modelId="{40847445-54AF-4671-876F-3CA58231F0A0}" type="presOf" srcId="{4916BA86-8F4F-40C6-8C40-D35B3D597D6B}" destId="{BF10892A-EBC3-4FD2-8014-E17D070A4FE9}" srcOrd="0" destOrd="0" presId="urn:microsoft.com/office/officeart/2016/7/layout/BasicLinearProcessNumbered"/>
    <dgm:cxn modelId="{B1C2D849-F1EF-4174-9F55-5666F7D151B3}" srcId="{2279726A-852B-43D0-AEEE-3BAF03AB4B87}" destId="{CCD65213-4287-4E2E-9493-6586B7363EB8}" srcOrd="0" destOrd="0" parTransId="{7C64F57B-1371-4071-8019-1703FBEB44C4}" sibTransId="{CE6E451F-48B4-4544-AA28-21F4ED7D6AE3}"/>
    <dgm:cxn modelId="{42A0404E-409B-4C4B-ACA7-1CD53E6D0AB8}" type="presOf" srcId="{CCD65213-4287-4E2E-9493-6586B7363EB8}" destId="{EF617673-DB4B-431A-8F01-6ABE63B4DDB1}" srcOrd="1" destOrd="0" presId="urn:microsoft.com/office/officeart/2016/7/layout/BasicLinearProcessNumbered"/>
    <dgm:cxn modelId="{24D65C8B-1B19-47E2-8A85-D2B3984A7737}" type="presOf" srcId="{795D05ED-DDDE-4EC1-AA1C-79043AB764E1}" destId="{CED8F30F-BF0B-4D7E-BA9D-C0256E753F50}" srcOrd="0" destOrd="0" presId="urn:microsoft.com/office/officeart/2016/7/layout/BasicLinearProcessNumbered"/>
    <dgm:cxn modelId="{1269BD8B-B733-4299-80F6-7C427CE7588A}" type="presOf" srcId="{0F817023-93E0-4C25-9DE7-2006F82CC322}" destId="{1971DEB2-DF63-4B53-B8E7-05DC99F14762}" srcOrd="1" destOrd="0" presId="urn:microsoft.com/office/officeart/2016/7/layout/BasicLinearProcessNumbered"/>
    <dgm:cxn modelId="{8DFCCF9C-19AB-4D75-9F27-E8AFB3AC4A9E}" type="presOf" srcId="{CE6E451F-48B4-4544-AA28-21F4ED7D6AE3}" destId="{94648442-FFD4-4E0E-AB4D-5E0BDB6502DA}" srcOrd="0" destOrd="0" presId="urn:microsoft.com/office/officeart/2016/7/layout/BasicLinearProcessNumbered"/>
    <dgm:cxn modelId="{D7CDB6A0-D5E4-41FA-8B76-6AA701822FD7}" type="presOf" srcId="{B64449AD-EA15-4342-93D1-3770B33833E7}" destId="{DA5CF5CC-70D4-4DEF-8BEB-B57B0FCC63E8}" srcOrd="1" destOrd="0" presId="urn:microsoft.com/office/officeart/2016/7/layout/BasicLinearProcessNumbered"/>
    <dgm:cxn modelId="{8BEFEFB0-7407-47BE-B8BB-B16C301F45D3}" type="presOf" srcId="{B64449AD-EA15-4342-93D1-3770B33833E7}" destId="{8692035C-6D87-4D0C-9856-B782AFAD749E}" srcOrd="0" destOrd="0" presId="urn:microsoft.com/office/officeart/2016/7/layout/BasicLinearProcessNumbered"/>
    <dgm:cxn modelId="{6E18E9BF-A507-4D23-AC6F-34C0733593DE}" srcId="{2279726A-852B-43D0-AEEE-3BAF03AB4B87}" destId="{0F817023-93E0-4C25-9DE7-2006F82CC322}" srcOrd="1" destOrd="0" parTransId="{EA69FDC8-358E-4D86-B777-9D42B14EA9F5}" sibTransId="{4916BA86-8F4F-40C6-8C40-D35B3D597D6B}"/>
    <dgm:cxn modelId="{D68843DC-1326-44C8-B8F4-27891AE3C18D}" type="presOf" srcId="{CCD65213-4287-4E2E-9493-6586B7363EB8}" destId="{514115FD-EA27-4A6E-BB07-C59B40F4A278}" srcOrd="0" destOrd="0" presId="urn:microsoft.com/office/officeart/2016/7/layout/BasicLinearProcessNumbered"/>
    <dgm:cxn modelId="{7AE014E0-6E56-456A-884D-9F15466F64EC}" srcId="{2279726A-852B-43D0-AEEE-3BAF03AB4B87}" destId="{B64449AD-EA15-4342-93D1-3770B33833E7}" srcOrd="3" destOrd="0" parTransId="{A5C44F07-6718-4251-B462-D5D729CB47E6}" sibTransId="{3B3DED3E-F90F-4B57-8022-EB120A3023E9}"/>
    <dgm:cxn modelId="{A306EBF4-91EA-4029-BB38-803E7B4AC517}" type="presOf" srcId="{A5523316-A970-46D7-929A-64ABBA224154}" destId="{7FFDDBAF-B900-42FD-BFDA-0511E5619F4D}" srcOrd="0" destOrd="0" presId="urn:microsoft.com/office/officeart/2016/7/layout/BasicLinearProcessNumbered"/>
    <dgm:cxn modelId="{097B12DB-59C9-4EF3-8E40-9FF67CF62182}" type="presParOf" srcId="{0E1015F2-48BB-4FE3-ABEB-2D9C8746AD7F}" destId="{8654C58A-5964-4D03-8CE8-43CCA2CB8959}" srcOrd="0" destOrd="0" presId="urn:microsoft.com/office/officeart/2016/7/layout/BasicLinearProcessNumbered"/>
    <dgm:cxn modelId="{15F9B814-B262-461B-B2F3-E18028ADEF32}" type="presParOf" srcId="{8654C58A-5964-4D03-8CE8-43CCA2CB8959}" destId="{514115FD-EA27-4A6E-BB07-C59B40F4A278}" srcOrd="0" destOrd="0" presId="urn:microsoft.com/office/officeart/2016/7/layout/BasicLinearProcessNumbered"/>
    <dgm:cxn modelId="{049D9D60-D613-4DD9-9051-3699CC3E8156}" type="presParOf" srcId="{8654C58A-5964-4D03-8CE8-43CCA2CB8959}" destId="{94648442-FFD4-4E0E-AB4D-5E0BDB6502DA}" srcOrd="1" destOrd="0" presId="urn:microsoft.com/office/officeart/2016/7/layout/BasicLinearProcessNumbered"/>
    <dgm:cxn modelId="{890C9AF3-2447-49E5-B4B4-61446941C0C0}" type="presParOf" srcId="{8654C58A-5964-4D03-8CE8-43CCA2CB8959}" destId="{01D38F5C-B211-48B2-A127-7D3DA3E575AF}" srcOrd="2" destOrd="0" presId="urn:microsoft.com/office/officeart/2016/7/layout/BasicLinearProcessNumbered"/>
    <dgm:cxn modelId="{E5532B57-B59B-4549-B199-214028FB2B7F}" type="presParOf" srcId="{8654C58A-5964-4D03-8CE8-43CCA2CB8959}" destId="{EF617673-DB4B-431A-8F01-6ABE63B4DDB1}" srcOrd="3" destOrd="0" presId="urn:microsoft.com/office/officeart/2016/7/layout/BasicLinearProcessNumbered"/>
    <dgm:cxn modelId="{8BECCE15-BB4B-4D56-BB32-9EF5AC6FDE36}" type="presParOf" srcId="{0E1015F2-48BB-4FE3-ABEB-2D9C8746AD7F}" destId="{2103DCCA-B97F-4FC1-B27A-4FB4A0F17398}" srcOrd="1" destOrd="0" presId="urn:microsoft.com/office/officeart/2016/7/layout/BasicLinearProcessNumbered"/>
    <dgm:cxn modelId="{AAA6C175-3A11-4D24-AE4B-B551D0E5E572}" type="presParOf" srcId="{0E1015F2-48BB-4FE3-ABEB-2D9C8746AD7F}" destId="{0108F9D9-9B36-454D-A020-A29A93EE5590}" srcOrd="2" destOrd="0" presId="urn:microsoft.com/office/officeart/2016/7/layout/BasicLinearProcessNumbered"/>
    <dgm:cxn modelId="{C687C28E-7846-4F5D-A0AB-505F3E156F5F}" type="presParOf" srcId="{0108F9D9-9B36-454D-A020-A29A93EE5590}" destId="{4527783D-C340-40BF-ACA1-1381473D3CF3}" srcOrd="0" destOrd="0" presId="urn:microsoft.com/office/officeart/2016/7/layout/BasicLinearProcessNumbered"/>
    <dgm:cxn modelId="{63AEACE8-7639-4332-A5C1-5259A4EF2F11}" type="presParOf" srcId="{0108F9D9-9B36-454D-A020-A29A93EE5590}" destId="{BF10892A-EBC3-4FD2-8014-E17D070A4FE9}" srcOrd="1" destOrd="0" presId="urn:microsoft.com/office/officeart/2016/7/layout/BasicLinearProcessNumbered"/>
    <dgm:cxn modelId="{9DE8F6F7-9FCA-41D0-A421-4A21D41C3C50}" type="presParOf" srcId="{0108F9D9-9B36-454D-A020-A29A93EE5590}" destId="{51D615D8-82A0-4790-847E-5FB714C53B4F}" srcOrd="2" destOrd="0" presId="urn:microsoft.com/office/officeart/2016/7/layout/BasicLinearProcessNumbered"/>
    <dgm:cxn modelId="{4F962961-A9CF-45E6-819B-8C817FB19AF4}" type="presParOf" srcId="{0108F9D9-9B36-454D-A020-A29A93EE5590}" destId="{1971DEB2-DF63-4B53-B8E7-05DC99F14762}" srcOrd="3" destOrd="0" presId="urn:microsoft.com/office/officeart/2016/7/layout/BasicLinearProcessNumbered"/>
    <dgm:cxn modelId="{3771F934-EF62-4B92-BD61-573D3D7A96B9}" type="presParOf" srcId="{0E1015F2-48BB-4FE3-ABEB-2D9C8746AD7F}" destId="{5A5A9C9F-A71F-4815-B76F-3A0E818A7DA4}" srcOrd="3" destOrd="0" presId="urn:microsoft.com/office/officeart/2016/7/layout/BasicLinearProcessNumbered"/>
    <dgm:cxn modelId="{BF38D305-1A39-4507-B13F-8411DAFBCE3E}" type="presParOf" srcId="{0E1015F2-48BB-4FE3-ABEB-2D9C8746AD7F}" destId="{FD889CCF-D8A9-4C79-9E02-8CD3F0A4A219}" srcOrd="4" destOrd="0" presId="urn:microsoft.com/office/officeart/2016/7/layout/BasicLinearProcessNumbered"/>
    <dgm:cxn modelId="{4522C650-8CC1-4118-B8DF-88E35846082F}" type="presParOf" srcId="{FD889CCF-D8A9-4C79-9E02-8CD3F0A4A219}" destId="{CED8F30F-BF0B-4D7E-BA9D-C0256E753F50}" srcOrd="0" destOrd="0" presId="urn:microsoft.com/office/officeart/2016/7/layout/BasicLinearProcessNumbered"/>
    <dgm:cxn modelId="{44C9D2D3-9603-4708-BAB2-C9542914CED2}" type="presParOf" srcId="{FD889CCF-D8A9-4C79-9E02-8CD3F0A4A219}" destId="{7FFDDBAF-B900-42FD-BFDA-0511E5619F4D}" srcOrd="1" destOrd="0" presId="urn:microsoft.com/office/officeart/2016/7/layout/BasicLinearProcessNumbered"/>
    <dgm:cxn modelId="{1A5F18E3-33ED-49DF-A6E4-AED5073EFAA1}" type="presParOf" srcId="{FD889CCF-D8A9-4C79-9E02-8CD3F0A4A219}" destId="{EB9485D0-587F-4043-B591-FA53C1DC76CA}" srcOrd="2" destOrd="0" presId="urn:microsoft.com/office/officeart/2016/7/layout/BasicLinearProcessNumbered"/>
    <dgm:cxn modelId="{7A4A1A77-1504-4935-A9DF-3C57441136F0}" type="presParOf" srcId="{FD889CCF-D8A9-4C79-9E02-8CD3F0A4A219}" destId="{758A2165-09D9-464C-926D-9422D59179EE}" srcOrd="3" destOrd="0" presId="urn:microsoft.com/office/officeart/2016/7/layout/BasicLinearProcessNumbered"/>
    <dgm:cxn modelId="{BD6A6489-F9DC-4673-87E2-C752C4DBB789}" type="presParOf" srcId="{0E1015F2-48BB-4FE3-ABEB-2D9C8746AD7F}" destId="{53C4AE51-E219-48CD-A1EF-47EE6D2B169C}" srcOrd="5" destOrd="0" presId="urn:microsoft.com/office/officeart/2016/7/layout/BasicLinearProcessNumbered"/>
    <dgm:cxn modelId="{781D910E-B8EF-444A-B234-3B5EF0FE8E9A}" type="presParOf" srcId="{0E1015F2-48BB-4FE3-ABEB-2D9C8746AD7F}" destId="{4B41E569-B135-4C6C-93F1-2181B59A616F}" srcOrd="6" destOrd="0" presId="urn:microsoft.com/office/officeart/2016/7/layout/BasicLinearProcessNumbered"/>
    <dgm:cxn modelId="{F6FA1F9D-14D6-4347-A358-5598B498DEC4}" type="presParOf" srcId="{4B41E569-B135-4C6C-93F1-2181B59A616F}" destId="{8692035C-6D87-4D0C-9856-B782AFAD749E}" srcOrd="0" destOrd="0" presId="urn:microsoft.com/office/officeart/2016/7/layout/BasicLinearProcessNumbered"/>
    <dgm:cxn modelId="{E5DEDE49-9A20-43B3-B074-CCB504F004EB}" type="presParOf" srcId="{4B41E569-B135-4C6C-93F1-2181B59A616F}" destId="{84BD28DA-6110-4AA5-A3E8-0903A643C427}" srcOrd="1" destOrd="0" presId="urn:microsoft.com/office/officeart/2016/7/layout/BasicLinearProcessNumbered"/>
    <dgm:cxn modelId="{E040EAFC-8E79-4C56-8BDE-CA7C5FC52B11}" type="presParOf" srcId="{4B41E569-B135-4C6C-93F1-2181B59A616F}" destId="{4D6D7051-9F76-48F4-9E08-65F04156BEAB}" srcOrd="2" destOrd="0" presId="urn:microsoft.com/office/officeart/2016/7/layout/BasicLinearProcessNumbered"/>
    <dgm:cxn modelId="{CAF1382D-390A-45B8-AE0F-03D76D1614EA}" type="presParOf" srcId="{4B41E569-B135-4C6C-93F1-2181B59A616F}" destId="{DA5CF5CC-70D4-4DEF-8BEB-B57B0FCC63E8}"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115FD-EA27-4A6E-BB07-C59B40F4A278}">
      <dsp:nvSpPr>
        <dsp:cNvPr id="0" name=""/>
        <dsp:cNvSpPr/>
      </dsp:nvSpPr>
      <dsp:spPr>
        <a:xfrm>
          <a:off x="2756" y="962042"/>
          <a:ext cx="2187219" cy="30621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524" tIns="330200" rIns="170524" bIns="330200" numCol="1" spcCol="1270" anchor="t" anchorCtr="0">
          <a:noAutofit/>
        </a:bodyPr>
        <a:lstStyle/>
        <a:p>
          <a:pPr marL="0" lvl="0" indent="0" algn="ctr" defTabSz="622300">
            <a:lnSpc>
              <a:spcPct val="90000"/>
            </a:lnSpc>
            <a:spcBef>
              <a:spcPct val="0"/>
            </a:spcBef>
            <a:spcAft>
              <a:spcPct val="35000"/>
            </a:spcAft>
            <a:buNone/>
          </a:pPr>
          <a:r>
            <a:rPr lang="en-US" sz="1400" b="1" kern="1200" dirty="0"/>
            <a:t>Contact </a:t>
          </a:r>
          <a:r>
            <a:rPr lang="en-US" sz="1100" b="1" kern="1200" dirty="0">
              <a:hlinkClick xmlns:r="http://schemas.openxmlformats.org/officeDocument/2006/relationships" r:id="rId1"/>
            </a:rPr>
            <a:t>MNProviderIssues@kepro.com</a:t>
          </a:r>
          <a:r>
            <a:rPr lang="en-US" sz="1100" b="1" kern="1200" dirty="0"/>
            <a:t>  </a:t>
          </a:r>
          <a:r>
            <a:rPr lang="en-US" sz="1400" b="1" kern="1200" dirty="0"/>
            <a:t>to obtain your registration code. </a:t>
          </a:r>
        </a:p>
      </dsp:txBody>
      <dsp:txXfrm>
        <a:off x="2756" y="2125643"/>
        <a:ext cx="2187219" cy="1837264"/>
      </dsp:txXfrm>
    </dsp:sp>
    <dsp:sp modelId="{94648442-FFD4-4E0E-AB4D-5E0BDB6502DA}">
      <dsp:nvSpPr>
        <dsp:cNvPr id="0" name=""/>
        <dsp:cNvSpPr/>
      </dsp:nvSpPr>
      <dsp:spPr>
        <a:xfrm>
          <a:off x="637050" y="1268253"/>
          <a:ext cx="918632" cy="9186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620" tIns="12700" rIns="71620" bIns="12700" numCol="1" spcCol="1270" anchor="ctr" anchorCtr="0">
          <a:noAutofit/>
        </a:bodyPr>
        <a:lstStyle/>
        <a:p>
          <a:pPr marL="0" lvl="0" indent="0" algn="ctr" defTabSz="2089150">
            <a:lnSpc>
              <a:spcPct val="90000"/>
            </a:lnSpc>
            <a:spcBef>
              <a:spcPct val="0"/>
            </a:spcBef>
            <a:spcAft>
              <a:spcPct val="35000"/>
            </a:spcAft>
            <a:buNone/>
          </a:pPr>
          <a:r>
            <a:rPr lang="en-US" sz="4700" kern="1200"/>
            <a:t>1</a:t>
          </a:r>
          <a:endParaRPr lang="en-US" sz="4700" kern="1200" dirty="0"/>
        </a:p>
      </dsp:txBody>
      <dsp:txXfrm>
        <a:off x="771581" y="1402784"/>
        <a:ext cx="649570" cy="649570"/>
      </dsp:txXfrm>
    </dsp:sp>
    <dsp:sp modelId="{01D38F5C-B211-48B2-A127-7D3DA3E575AF}">
      <dsp:nvSpPr>
        <dsp:cNvPr id="0" name=""/>
        <dsp:cNvSpPr/>
      </dsp:nvSpPr>
      <dsp:spPr>
        <a:xfrm>
          <a:off x="2756" y="4024078"/>
          <a:ext cx="218721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27783D-C340-40BF-ACA1-1381473D3CF3}">
      <dsp:nvSpPr>
        <dsp:cNvPr id="0" name=""/>
        <dsp:cNvSpPr/>
      </dsp:nvSpPr>
      <dsp:spPr>
        <a:xfrm>
          <a:off x="2408698" y="962042"/>
          <a:ext cx="2187219" cy="30621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524" tIns="330200" rIns="170524" bIns="330200" numCol="1" spcCol="1270" anchor="t" anchorCtr="0">
          <a:noAutofit/>
        </a:bodyPr>
        <a:lstStyle/>
        <a:p>
          <a:pPr marL="0" lvl="0" indent="0" algn="ctr" defTabSz="577850">
            <a:lnSpc>
              <a:spcPct val="90000"/>
            </a:lnSpc>
            <a:spcBef>
              <a:spcPct val="0"/>
            </a:spcBef>
            <a:spcAft>
              <a:spcPct val="35000"/>
            </a:spcAft>
            <a:buNone/>
          </a:pPr>
          <a:r>
            <a:rPr lang="en-US" sz="1300" b="1" kern="1200" dirty="0"/>
            <a:t>Have your NPI on hand</a:t>
          </a:r>
        </a:p>
      </dsp:txBody>
      <dsp:txXfrm>
        <a:off x="2408698" y="2125643"/>
        <a:ext cx="2187219" cy="1837264"/>
      </dsp:txXfrm>
    </dsp:sp>
    <dsp:sp modelId="{BF10892A-EBC3-4FD2-8014-E17D070A4FE9}">
      <dsp:nvSpPr>
        <dsp:cNvPr id="0" name=""/>
        <dsp:cNvSpPr/>
      </dsp:nvSpPr>
      <dsp:spPr>
        <a:xfrm>
          <a:off x="3042991" y="1268253"/>
          <a:ext cx="918632" cy="9186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620" tIns="12700" rIns="71620" bIns="12700" numCol="1" spcCol="1270" anchor="ctr" anchorCtr="0">
          <a:noAutofit/>
        </a:bodyPr>
        <a:lstStyle/>
        <a:p>
          <a:pPr marL="0" lvl="0" indent="0" algn="ctr" defTabSz="2089150">
            <a:lnSpc>
              <a:spcPct val="90000"/>
            </a:lnSpc>
            <a:spcBef>
              <a:spcPct val="0"/>
            </a:spcBef>
            <a:spcAft>
              <a:spcPct val="35000"/>
            </a:spcAft>
            <a:buNone/>
          </a:pPr>
          <a:r>
            <a:rPr lang="en-US" sz="4700" kern="1200" dirty="0"/>
            <a:t>2</a:t>
          </a:r>
        </a:p>
      </dsp:txBody>
      <dsp:txXfrm>
        <a:off x="3177522" y="1402784"/>
        <a:ext cx="649570" cy="649570"/>
      </dsp:txXfrm>
    </dsp:sp>
    <dsp:sp modelId="{51D615D8-82A0-4790-847E-5FB714C53B4F}">
      <dsp:nvSpPr>
        <dsp:cNvPr id="0" name=""/>
        <dsp:cNvSpPr/>
      </dsp:nvSpPr>
      <dsp:spPr>
        <a:xfrm>
          <a:off x="2408698" y="4024078"/>
          <a:ext cx="218721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D8F30F-BF0B-4D7E-BA9D-C0256E753F50}">
      <dsp:nvSpPr>
        <dsp:cNvPr id="0" name=""/>
        <dsp:cNvSpPr/>
      </dsp:nvSpPr>
      <dsp:spPr>
        <a:xfrm>
          <a:off x="4814639" y="962042"/>
          <a:ext cx="2187219" cy="30621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524" tIns="330200" rIns="170524" bIns="330200" numCol="1" spcCol="1270" anchor="t" anchorCtr="0">
          <a:noAutofit/>
        </a:bodyPr>
        <a:lstStyle/>
        <a:p>
          <a:pPr marL="0" lvl="0" indent="0" algn="ctr" defTabSz="577850">
            <a:lnSpc>
              <a:spcPct val="90000"/>
            </a:lnSpc>
            <a:spcBef>
              <a:spcPct val="0"/>
            </a:spcBef>
            <a:spcAft>
              <a:spcPct val="35000"/>
            </a:spcAft>
            <a:buNone/>
          </a:pPr>
          <a:r>
            <a:rPr lang="en-US" sz="1300" b="1" kern="1200" dirty="0"/>
            <a:t>Go to: </a:t>
          </a:r>
          <a:r>
            <a:rPr lang="en-US" sz="1300" b="1" kern="1200" dirty="0">
              <a:hlinkClick xmlns:r="http://schemas.openxmlformats.org/officeDocument/2006/relationships" r:id="rId2"/>
            </a:rPr>
            <a:t>http://mhcp.Kepro.com</a:t>
          </a:r>
          <a:r>
            <a:rPr lang="en-US" sz="1300" b="1" kern="1200" dirty="0"/>
            <a:t> </a:t>
          </a:r>
        </a:p>
      </dsp:txBody>
      <dsp:txXfrm>
        <a:off x="4814639" y="2125643"/>
        <a:ext cx="2187219" cy="1837264"/>
      </dsp:txXfrm>
    </dsp:sp>
    <dsp:sp modelId="{7FFDDBAF-B900-42FD-BFDA-0511E5619F4D}">
      <dsp:nvSpPr>
        <dsp:cNvPr id="0" name=""/>
        <dsp:cNvSpPr/>
      </dsp:nvSpPr>
      <dsp:spPr>
        <a:xfrm>
          <a:off x="5448933" y="1268253"/>
          <a:ext cx="918632" cy="9186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620" tIns="12700" rIns="71620" bIns="12700" numCol="1" spcCol="1270" anchor="ctr" anchorCtr="0">
          <a:noAutofit/>
        </a:bodyPr>
        <a:lstStyle/>
        <a:p>
          <a:pPr marL="0" lvl="0" indent="0" algn="ctr" defTabSz="2089150">
            <a:lnSpc>
              <a:spcPct val="90000"/>
            </a:lnSpc>
            <a:spcBef>
              <a:spcPct val="0"/>
            </a:spcBef>
            <a:spcAft>
              <a:spcPct val="35000"/>
            </a:spcAft>
            <a:buNone/>
          </a:pPr>
          <a:r>
            <a:rPr lang="en-US" sz="4700" kern="1200" dirty="0"/>
            <a:t>3</a:t>
          </a:r>
        </a:p>
      </dsp:txBody>
      <dsp:txXfrm>
        <a:off x="5583464" y="1402784"/>
        <a:ext cx="649570" cy="649570"/>
      </dsp:txXfrm>
    </dsp:sp>
    <dsp:sp modelId="{EB9485D0-587F-4043-B591-FA53C1DC76CA}">
      <dsp:nvSpPr>
        <dsp:cNvPr id="0" name=""/>
        <dsp:cNvSpPr/>
      </dsp:nvSpPr>
      <dsp:spPr>
        <a:xfrm>
          <a:off x="4814639" y="4024078"/>
          <a:ext cx="218721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92035C-6D87-4D0C-9856-B782AFAD749E}">
      <dsp:nvSpPr>
        <dsp:cNvPr id="0" name=""/>
        <dsp:cNvSpPr/>
      </dsp:nvSpPr>
      <dsp:spPr>
        <a:xfrm>
          <a:off x="7220580" y="962042"/>
          <a:ext cx="2187219" cy="30621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524" tIns="330200" rIns="170524" bIns="330200" numCol="1" spcCol="1270" anchor="t" anchorCtr="0">
          <a:noAutofit/>
        </a:bodyPr>
        <a:lstStyle/>
        <a:p>
          <a:pPr marL="0" lvl="0" indent="0" algn="ctr" defTabSz="577850">
            <a:lnSpc>
              <a:spcPct val="90000"/>
            </a:lnSpc>
            <a:spcBef>
              <a:spcPct val="0"/>
            </a:spcBef>
            <a:spcAft>
              <a:spcPct val="35000"/>
            </a:spcAft>
            <a:buNone/>
          </a:pPr>
          <a:r>
            <a:rPr lang="en-US" sz="1300" b="1" kern="1200" dirty="0"/>
            <a:t>Click on “Atrezzo Login” </a:t>
          </a:r>
        </a:p>
      </dsp:txBody>
      <dsp:txXfrm>
        <a:off x="7220580" y="2125643"/>
        <a:ext cx="2187219" cy="1837264"/>
      </dsp:txXfrm>
    </dsp:sp>
    <dsp:sp modelId="{84BD28DA-6110-4AA5-A3E8-0903A643C427}">
      <dsp:nvSpPr>
        <dsp:cNvPr id="0" name=""/>
        <dsp:cNvSpPr/>
      </dsp:nvSpPr>
      <dsp:spPr>
        <a:xfrm>
          <a:off x="7854874" y="1268253"/>
          <a:ext cx="918632" cy="91863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620" tIns="12700" rIns="71620" bIns="12700" numCol="1" spcCol="1270" anchor="ctr" anchorCtr="0">
          <a:noAutofit/>
        </a:bodyPr>
        <a:lstStyle/>
        <a:p>
          <a:pPr marL="0" lvl="0" indent="0" algn="ctr" defTabSz="2089150">
            <a:lnSpc>
              <a:spcPct val="90000"/>
            </a:lnSpc>
            <a:spcBef>
              <a:spcPct val="0"/>
            </a:spcBef>
            <a:spcAft>
              <a:spcPct val="35000"/>
            </a:spcAft>
            <a:buNone/>
          </a:pPr>
          <a:r>
            <a:rPr lang="en-US" sz="4700" kern="1200" dirty="0"/>
            <a:t>4</a:t>
          </a:r>
        </a:p>
      </dsp:txBody>
      <dsp:txXfrm>
        <a:off x="7989405" y="1402784"/>
        <a:ext cx="649570" cy="649570"/>
      </dsp:txXfrm>
    </dsp:sp>
    <dsp:sp modelId="{4D6D7051-9F76-48F4-9E08-65F04156BEAB}">
      <dsp:nvSpPr>
        <dsp:cNvPr id="0" name=""/>
        <dsp:cNvSpPr/>
      </dsp:nvSpPr>
      <dsp:spPr>
        <a:xfrm>
          <a:off x="7220580" y="4024078"/>
          <a:ext cx="218721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D7C84-1985-4309-B093-C3782BCF7AC5}"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A197F-0E91-47CA-9969-6199DB502C2B}" type="slidenum">
              <a:rPr lang="en-US" smtClean="0"/>
              <a:t>‹#›</a:t>
            </a:fld>
            <a:endParaRPr lang="en-US"/>
          </a:p>
        </p:txBody>
      </p:sp>
    </p:spTree>
    <p:extLst>
      <p:ext uri="{BB962C8B-B14F-4D97-AF65-F5344CB8AC3E}">
        <p14:creationId xmlns:p14="http://schemas.microsoft.com/office/powerpoint/2010/main" val="275414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3</a:t>
            </a:fld>
            <a:endParaRPr lang="en-US"/>
          </a:p>
        </p:txBody>
      </p:sp>
    </p:spTree>
    <p:extLst>
      <p:ext uri="{BB962C8B-B14F-4D97-AF65-F5344CB8AC3E}">
        <p14:creationId xmlns:p14="http://schemas.microsoft.com/office/powerpoint/2010/main" val="2615335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30</a:t>
            </a:fld>
            <a:endParaRPr lang="en-US"/>
          </a:p>
        </p:txBody>
      </p:sp>
    </p:spTree>
    <p:extLst>
      <p:ext uri="{BB962C8B-B14F-4D97-AF65-F5344CB8AC3E}">
        <p14:creationId xmlns:p14="http://schemas.microsoft.com/office/powerpoint/2010/main" val="4240745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31</a:t>
            </a:fld>
            <a:endParaRPr lang="en-US"/>
          </a:p>
        </p:txBody>
      </p:sp>
    </p:spTree>
    <p:extLst>
      <p:ext uri="{BB962C8B-B14F-4D97-AF65-F5344CB8AC3E}">
        <p14:creationId xmlns:p14="http://schemas.microsoft.com/office/powerpoint/2010/main" val="3044040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32</a:t>
            </a:fld>
            <a:endParaRPr lang="en-US"/>
          </a:p>
        </p:txBody>
      </p:sp>
    </p:spTree>
    <p:extLst>
      <p:ext uri="{BB962C8B-B14F-4D97-AF65-F5344CB8AC3E}">
        <p14:creationId xmlns:p14="http://schemas.microsoft.com/office/powerpoint/2010/main" val="1722896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33</a:t>
            </a:fld>
            <a:endParaRPr lang="en-US"/>
          </a:p>
        </p:txBody>
      </p:sp>
    </p:spTree>
    <p:extLst>
      <p:ext uri="{BB962C8B-B14F-4D97-AF65-F5344CB8AC3E}">
        <p14:creationId xmlns:p14="http://schemas.microsoft.com/office/powerpoint/2010/main" val="2011872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B2A197F-0E91-47CA-9969-6199DB502C2B}" type="slidenum">
              <a:rPr lang="en-US" smtClean="0"/>
              <a:t>34</a:t>
            </a:fld>
            <a:endParaRPr lang="en-US"/>
          </a:p>
        </p:txBody>
      </p:sp>
    </p:spTree>
    <p:extLst>
      <p:ext uri="{BB962C8B-B14F-4D97-AF65-F5344CB8AC3E}">
        <p14:creationId xmlns:p14="http://schemas.microsoft.com/office/powerpoint/2010/main" val="1102534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2BBC2B"/>
              </a:solidFill>
            </a:endParaRPr>
          </a:p>
        </p:txBody>
      </p:sp>
      <p:sp>
        <p:nvSpPr>
          <p:cNvPr id="4" name="Slide Number Placeholder 3"/>
          <p:cNvSpPr>
            <a:spLocks noGrp="1"/>
          </p:cNvSpPr>
          <p:nvPr>
            <p:ph type="sldNum" sz="quarter" idx="5"/>
          </p:nvPr>
        </p:nvSpPr>
        <p:spPr/>
        <p:txBody>
          <a:bodyPr/>
          <a:lstStyle/>
          <a:p>
            <a:fld id="{5B2A197F-0E91-47CA-9969-6199DB502C2B}" type="slidenum">
              <a:rPr lang="en-US" smtClean="0"/>
              <a:t>37</a:t>
            </a:fld>
            <a:endParaRPr lang="en-US"/>
          </a:p>
        </p:txBody>
      </p:sp>
    </p:spTree>
    <p:extLst>
      <p:ext uri="{BB962C8B-B14F-4D97-AF65-F5344CB8AC3E}">
        <p14:creationId xmlns:p14="http://schemas.microsoft.com/office/powerpoint/2010/main" val="3273215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38</a:t>
            </a:fld>
            <a:endParaRPr lang="en-US"/>
          </a:p>
        </p:txBody>
      </p:sp>
    </p:spTree>
    <p:extLst>
      <p:ext uri="{BB962C8B-B14F-4D97-AF65-F5344CB8AC3E}">
        <p14:creationId xmlns:p14="http://schemas.microsoft.com/office/powerpoint/2010/main" val="2919444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39</a:t>
            </a:fld>
            <a:endParaRPr lang="en-US"/>
          </a:p>
        </p:txBody>
      </p:sp>
    </p:spTree>
    <p:extLst>
      <p:ext uri="{BB962C8B-B14F-4D97-AF65-F5344CB8AC3E}">
        <p14:creationId xmlns:p14="http://schemas.microsoft.com/office/powerpoint/2010/main" val="1350598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41</a:t>
            </a:fld>
            <a:endParaRPr lang="en-US"/>
          </a:p>
        </p:txBody>
      </p:sp>
    </p:spTree>
    <p:extLst>
      <p:ext uri="{BB962C8B-B14F-4D97-AF65-F5344CB8AC3E}">
        <p14:creationId xmlns:p14="http://schemas.microsoft.com/office/powerpoint/2010/main" val="1187323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42</a:t>
            </a:fld>
            <a:endParaRPr lang="en-US"/>
          </a:p>
        </p:txBody>
      </p:sp>
    </p:spTree>
    <p:extLst>
      <p:ext uri="{BB962C8B-B14F-4D97-AF65-F5344CB8AC3E}">
        <p14:creationId xmlns:p14="http://schemas.microsoft.com/office/powerpoint/2010/main" val="4214128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9</a:t>
            </a:fld>
            <a:endParaRPr lang="en-US"/>
          </a:p>
        </p:txBody>
      </p:sp>
    </p:spTree>
    <p:extLst>
      <p:ext uri="{BB962C8B-B14F-4D97-AF65-F5344CB8AC3E}">
        <p14:creationId xmlns:p14="http://schemas.microsoft.com/office/powerpoint/2010/main" val="3812723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“lying slide”: ERROR message is inaccurate / Becky will need to address (do we even need to include this slide??) The reality is if Admission Source is Elective or Emergency, the case is incorrect. This is currently being amended by the MH reviewer upon receipt.****</a:t>
            </a:r>
            <a:endParaRPr lang="en-US" b="1" dirty="0">
              <a:highlight>
                <a:srgbClr val="FFFF00"/>
              </a:highlight>
            </a:endParaRPr>
          </a:p>
        </p:txBody>
      </p:sp>
      <p:sp>
        <p:nvSpPr>
          <p:cNvPr id="4" name="Slide Number Placeholder 3"/>
          <p:cNvSpPr>
            <a:spLocks noGrp="1"/>
          </p:cNvSpPr>
          <p:nvPr>
            <p:ph type="sldNum" sz="quarter" idx="5"/>
          </p:nvPr>
        </p:nvSpPr>
        <p:spPr/>
        <p:txBody>
          <a:bodyPr/>
          <a:lstStyle/>
          <a:p>
            <a:fld id="{5B2A197F-0E91-47CA-9969-6199DB502C2B}" type="slidenum">
              <a:rPr lang="en-US" smtClean="0"/>
              <a:t>45</a:t>
            </a:fld>
            <a:endParaRPr lang="en-US"/>
          </a:p>
        </p:txBody>
      </p:sp>
    </p:spTree>
    <p:extLst>
      <p:ext uri="{BB962C8B-B14F-4D97-AF65-F5344CB8AC3E}">
        <p14:creationId xmlns:p14="http://schemas.microsoft.com/office/powerpoint/2010/main" val="585615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B2A197F-0E91-47CA-9969-6199DB502C2B}" type="slidenum">
              <a:rPr lang="en-US" smtClean="0"/>
              <a:t>46</a:t>
            </a:fld>
            <a:endParaRPr lang="en-US"/>
          </a:p>
        </p:txBody>
      </p:sp>
    </p:spTree>
    <p:extLst>
      <p:ext uri="{BB962C8B-B14F-4D97-AF65-F5344CB8AC3E}">
        <p14:creationId xmlns:p14="http://schemas.microsoft.com/office/powerpoint/2010/main" val="1004817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a:t>
            </a:r>
          </a:p>
        </p:txBody>
      </p:sp>
      <p:sp>
        <p:nvSpPr>
          <p:cNvPr id="4" name="Slide Number Placeholder 3"/>
          <p:cNvSpPr>
            <a:spLocks noGrp="1"/>
          </p:cNvSpPr>
          <p:nvPr>
            <p:ph type="sldNum" sz="quarter" idx="5"/>
          </p:nvPr>
        </p:nvSpPr>
        <p:spPr/>
        <p:txBody>
          <a:bodyPr/>
          <a:lstStyle/>
          <a:p>
            <a:fld id="{F139BA10-C5CF-4769-BB45-19E5C126BAC8}" type="slidenum">
              <a:rPr lang="en-US" smtClean="0"/>
              <a:t>48</a:t>
            </a:fld>
            <a:endParaRPr lang="en-US"/>
          </a:p>
        </p:txBody>
      </p:sp>
    </p:spTree>
    <p:extLst>
      <p:ext uri="{BB962C8B-B14F-4D97-AF65-F5344CB8AC3E}">
        <p14:creationId xmlns:p14="http://schemas.microsoft.com/office/powerpoint/2010/main" val="311609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11</a:t>
            </a:fld>
            <a:endParaRPr lang="en-US"/>
          </a:p>
        </p:txBody>
      </p:sp>
    </p:spTree>
    <p:extLst>
      <p:ext uri="{BB962C8B-B14F-4D97-AF65-F5344CB8AC3E}">
        <p14:creationId xmlns:p14="http://schemas.microsoft.com/office/powerpoint/2010/main" val="302461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14</a:t>
            </a:fld>
            <a:endParaRPr lang="en-US"/>
          </a:p>
        </p:txBody>
      </p:sp>
    </p:spTree>
    <p:extLst>
      <p:ext uri="{BB962C8B-B14F-4D97-AF65-F5344CB8AC3E}">
        <p14:creationId xmlns:p14="http://schemas.microsoft.com/office/powerpoint/2010/main" val="2893975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21</a:t>
            </a:fld>
            <a:endParaRPr lang="en-US" dirty="0"/>
          </a:p>
        </p:txBody>
      </p:sp>
    </p:spTree>
    <p:extLst>
      <p:ext uri="{BB962C8B-B14F-4D97-AF65-F5344CB8AC3E}">
        <p14:creationId xmlns:p14="http://schemas.microsoft.com/office/powerpoint/2010/main" val="3979508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26</a:t>
            </a:fld>
            <a:endParaRPr lang="en-US"/>
          </a:p>
        </p:txBody>
      </p:sp>
    </p:spTree>
    <p:extLst>
      <p:ext uri="{BB962C8B-B14F-4D97-AF65-F5344CB8AC3E}">
        <p14:creationId xmlns:p14="http://schemas.microsoft.com/office/powerpoint/2010/main" val="3119961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27</a:t>
            </a:fld>
            <a:endParaRPr lang="en-US"/>
          </a:p>
        </p:txBody>
      </p:sp>
    </p:spTree>
    <p:extLst>
      <p:ext uri="{BB962C8B-B14F-4D97-AF65-F5344CB8AC3E}">
        <p14:creationId xmlns:p14="http://schemas.microsoft.com/office/powerpoint/2010/main" val="4010639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28</a:t>
            </a:fld>
            <a:endParaRPr lang="en-US"/>
          </a:p>
        </p:txBody>
      </p:sp>
    </p:spTree>
    <p:extLst>
      <p:ext uri="{BB962C8B-B14F-4D97-AF65-F5344CB8AC3E}">
        <p14:creationId xmlns:p14="http://schemas.microsoft.com/office/powerpoint/2010/main" val="415210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29</a:t>
            </a:fld>
            <a:endParaRPr lang="en-US"/>
          </a:p>
        </p:txBody>
      </p:sp>
    </p:spTree>
    <p:extLst>
      <p:ext uri="{BB962C8B-B14F-4D97-AF65-F5344CB8AC3E}">
        <p14:creationId xmlns:p14="http://schemas.microsoft.com/office/powerpoint/2010/main" val="2656237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4.pn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39AA-BB16-A44C-87CD-A56CE633076E}"/>
              </a:ext>
            </a:extLst>
          </p:cNvPr>
          <p:cNvPicPr>
            <a:picLocks noChangeAspect="1"/>
          </p:cNvPicPr>
          <p:nvPr/>
        </p:nvPicPr>
        <p:blipFill>
          <a:blip r:embed="rId2"/>
          <a:stretch>
            <a:fillRect/>
          </a:stretch>
        </p:blipFill>
        <p:spPr>
          <a:xfrm>
            <a:off x="0" y="11959"/>
            <a:ext cx="12192000" cy="6834081"/>
          </a:xfrm>
          <a:prstGeom prst="rect">
            <a:avLst/>
          </a:prstGeom>
        </p:spPr>
      </p:pic>
    </p:spTree>
    <p:extLst>
      <p:ext uri="{BB962C8B-B14F-4D97-AF65-F5344CB8AC3E}">
        <p14:creationId xmlns:p14="http://schemas.microsoft.com/office/powerpoint/2010/main" val="10284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_3">
    <p:bg>
      <p:bgPr>
        <a:solidFill>
          <a:schemeClr val="bg1"/>
        </a:solidFill>
        <a:effectLst/>
      </p:bgPr>
    </p:bg>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5711D604-67EE-74ED-FEF0-F527F4C37879}"/>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37038" y="2034014"/>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6" name="Text Placeholder 2">
            <a:extLst>
              <a:ext uri="{FF2B5EF4-FFF2-40B4-BE49-F238E27FC236}">
                <a16:creationId xmlns:a16="http://schemas.microsoft.com/office/drawing/2014/main" id="{3B58CC38-4F3D-CE49-BA90-7417E6527F0F}"/>
              </a:ext>
            </a:extLst>
          </p:cNvPr>
          <p:cNvSpPr>
            <a:spLocks noGrp="1"/>
          </p:cNvSpPr>
          <p:nvPr>
            <p:ph type="body" sz="quarter" idx="15" hasCustomPrompt="1"/>
          </p:nvPr>
        </p:nvSpPr>
        <p:spPr>
          <a:xfrm>
            <a:off x="2882351" y="202407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7" name="Text Placeholder 2">
            <a:extLst>
              <a:ext uri="{FF2B5EF4-FFF2-40B4-BE49-F238E27FC236}">
                <a16:creationId xmlns:a16="http://schemas.microsoft.com/office/drawing/2014/main" id="{61391B08-5358-F8B0-6C1A-0D23896E2152}"/>
              </a:ext>
            </a:extLst>
          </p:cNvPr>
          <p:cNvSpPr>
            <a:spLocks noGrp="1"/>
          </p:cNvSpPr>
          <p:nvPr>
            <p:ph type="body" sz="quarter" idx="16" hasCustomPrompt="1"/>
          </p:nvPr>
        </p:nvSpPr>
        <p:spPr>
          <a:xfrm>
            <a:off x="2882350" y="2378025"/>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654D78EF-DC55-0B13-9BE2-81603ACCAB18}"/>
              </a:ext>
            </a:extLst>
          </p:cNvPr>
          <p:cNvSpPr>
            <a:spLocks noGrp="1"/>
          </p:cNvSpPr>
          <p:nvPr>
            <p:ph type="body" sz="quarter" idx="17" hasCustomPrompt="1"/>
          </p:nvPr>
        </p:nvSpPr>
        <p:spPr>
          <a:xfrm>
            <a:off x="2131237" y="295483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14" name="Text Placeholder 2">
            <a:extLst>
              <a:ext uri="{FF2B5EF4-FFF2-40B4-BE49-F238E27FC236}">
                <a16:creationId xmlns:a16="http://schemas.microsoft.com/office/drawing/2014/main" id="{EB606BAB-C895-3FFD-200B-E290C5DCD0CF}"/>
              </a:ext>
            </a:extLst>
          </p:cNvPr>
          <p:cNvSpPr>
            <a:spLocks noGrp="1"/>
          </p:cNvSpPr>
          <p:nvPr>
            <p:ph type="body" sz="quarter" idx="18" hasCustomPrompt="1"/>
          </p:nvPr>
        </p:nvSpPr>
        <p:spPr>
          <a:xfrm>
            <a:off x="2876550" y="294489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5" name="Text Placeholder 2">
            <a:extLst>
              <a:ext uri="{FF2B5EF4-FFF2-40B4-BE49-F238E27FC236}">
                <a16:creationId xmlns:a16="http://schemas.microsoft.com/office/drawing/2014/main" id="{C4ECEC8A-FE5C-A8AB-20E9-BD7302321CD6}"/>
              </a:ext>
            </a:extLst>
          </p:cNvPr>
          <p:cNvSpPr>
            <a:spLocks noGrp="1"/>
          </p:cNvSpPr>
          <p:nvPr>
            <p:ph type="body" sz="quarter" idx="19" hasCustomPrompt="1"/>
          </p:nvPr>
        </p:nvSpPr>
        <p:spPr>
          <a:xfrm>
            <a:off x="2876549" y="329884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6" name="Text Placeholder 2">
            <a:extLst>
              <a:ext uri="{FF2B5EF4-FFF2-40B4-BE49-F238E27FC236}">
                <a16:creationId xmlns:a16="http://schemas.microsoft.com/office/drawing/2014/main" id="{050BE0F4-C620-61BE-C6EF-A7481F686530}"/>
              </a:ext>
            </a:extLst>
          </p:cNvPr>
          <p:cNvSpPr>
            <a:spLocks noGrp="1"/>
          </p:cNvSpPr>
          <p:nvPr>
            <p:ph type="body" sz="quarter" idx="20" hasCustomPrompt="1"/>
          </p:nvPr>
        </p:nvSpPr>
        <p:spPr>
          <a:xfrm>
            <a:off x="2130414" y="389594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37" name="Text Placeholder 2">
            <a:extLst>
              <a:ext uri="{FF2B5EF4-FFF2-40B4-BE49-F238E27FC236}">
                <a16:creationId xmlns:a16="http://schemas.microsoft.com/office/drawing/2014/main" id="{B30BB8B2-93C7-0F35-0324-25DA29FB358F}"/>
              </a:ext>
            </a:extLst>
          </p:cNvPr>
          <p:cNvSpPr>
            <a:spLocks noGrp="1"/>
          </p:cNvSpPr>
          <p:nvPr>
            <p:ph type="body" sz="quarter" idx="21" hasCustomPrompt="1"/>
          </p:nvPr>
        </p:nvSpPr>
        <p:spPr>
          <a:xfrm>
            <a:off x="2875727" y="388600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38" name="Text Placeholder 2">
            <a:extLst>
              <a:ext uri="{FF2B5EF4-FFF2-40B4-BE49-F238E27FC236}">
                <a16:creationId xmlns:a16="http://schemas.microsoft.com/office/drawing/2014/main" id="{F7BCE8C1-C399-E7AB-6295-294372A83884}"/>
              </a:ext>
            </a:extLst>
          </p:cNvPr>
          <p:cNvSpPr>
            <a:spLocks noGrp="1"/>
          </p:cNvSpPr>
          <p:nvPr>
            <p:ph type="body" sz="quarter" idx="22" hasCustomPrompt="1"/>
          </p:nvPr>
        </p:nvSpPr>
        <p:spPr>
          <a:xfrm>
            <a:off x="2875726" y="423995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9" name="Text Placeholder 2">
            <a:extLst>
              <a:ext uri="{FF2B5EF4-FFF2-40B4-BE49-F238E27FC236}">
                <a16:creationId xmlns:a16="http://schemas.microsoft.com/office/drawing/2014/main" id="{9E4CE2B7-38CC-ED7E-7BE4-4FF5FF38B29A}"/>
              </a:ext>
            </a:extLst>
          </p:cNvPr>
          <p:cNvSpPr>
            <a:spLocks noGrp="1"/>
          </p:cNvSpPr>
          <p:nvPr>
            <p:ph type="body" sz="quarter" idx="23" hasCustomPrompt="1"/>
          </p:nvPr>
        </p:nvSpPr>
        <p:spPr>
          <a:xfrm>
            <a:off x="2120475" y="4780520"/>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0" name="Text Placeholder 2">
            <a:extLst>
              <a:ext uri="{FF2B5EF4-FFF2-40B4-BE49-F238E27FC236}">
                <a16:creationId xmlns:a16="http://schemas.microsoft.com/office/drawing/2014/main" id="{688B7A79-2113-38DD-4F6F-D3A9FD99772A}"/>
              </a:ext>
            </a:extLst>
          </p:cNvPr>
          <p:cNvSpPr>
            <a:spLocks noGrp="1"/>
          </p:cNvSpPr>
          <p:nvPr>
            <p:ph type="body" sz="quarter" idx="24" hasCustomPrompt="1"/>
          </p:nvPr>
        </p:nvSpPr>
        <p:spPr>
          <a:xfrm>
            <a:off x="2865788" y="4770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1" name="Text Placeholder 2">
            <a:extLst>
              <a:ext uri="{FF2B5EF4-FFF2-40B4-BE49-F238E27FC236}">
                <a16:creationId xmlns:a16="http://schemas.microsoft.com/office/drawing/2014/main" id="{0BDEBA28-A70E-6F13-8E65-61D814683959}"/>
              </a:ext>
            </a:extLst>
          </p:cNvPr>
          <p:cNvSpPr>
            <a:spLocks noGrp="1"/>
          </p:cNvSpPr>
          <p:nvPr>
            <p:ph type="body" sz="quarter" idx="25" hasCustomPrompt="1"/>
          </p:nvPr>
        </p:nvSpPr>
        <p:spPr>
          <a:xfrm>
            <a:off x="2865787" y="5124531"/>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2" name="Text Placeholder 2">
            <a:extLst>
              <a:ext uri="{FF2B5EF4-FFF2-40B4-BE49-F238E27FC236}">
                <a16:creationId xmlns:a16="http://schemas.microsoft.com/office/drawing/2014/main" id="{37B9722D-9E97-4EBB-780A-A028EC8C7721}"/>
              </a:ext>
            </a:extLst>
          </p:cNvPr>
          <p:cNvSpPr>
            <a:spLocks noGrp="1"/>
          </p:cNvSpPr>
          <p:nvPr>
            <p:ph type="body" sz="quarter" idx="26" hasCustomPrompt="1"/>
          </p:nvPr>
        </p:nvSpPr>
        <p:spPr>
          <a:xfrm>
            <a:off x="6543378" y="2017451"/>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3" name="Text Placeholder 2">
            <a:extLst>
              <a:ext uri="{FF2B5EF4-FFF2-40B4-BE49-F238E27FC236}">
                <a16:creationId xmlns:a16="http://schemas.microsoft.com/office/drawing/2014/main" id="{01561103-1FDD-4B7A-575D-83DF8530DE7A}"/>
              </a:ext>
            </a:extLst>
          </p:cNvPr>
          <p:cNvSpPr>
            <a:spLocks noGrp="1"/>
          </p:cNvSpPr>
          <p:nvPr>
            <p:ph type="body" sz="quarter" idx="27" hasCustomPrompt="1"/>
          </p:nvPr>
        </p:nvSpPr>
        <p:spPr>
          <a:xfrm>
            <a:off x="7288691" y="200751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4" name="Text Placeholder 2">
            <a:extLst>
              <a:ext uri="{FF2B5EF4-FFF2-40B4-BE49-F238E27FC236}">
                <a16:creationId xmlns:a16="http://schemas.microsoft.com/office/drawing/2014/main" id="{CDC6DCB2-C02C-42A1-0D5C-0470E11E72AE}"/>
              </a:ext>
            </a:extLst>
          </p:cNvPr>
          <p:cNvSpPr>
            <a:spLocks noGrp="1"/>
          </p:cNvSpPr>
          <p:nvPr>
            <p:ph type="body" sz="quarter" idx="28" hasCustomPrompt="1"/>
          </p:nvPr>
        </p:nvSpPr>
        <p:spPr>
          <a:xfrm>
            <a:off x="7288690" y="2361462"/>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5" name="Text Placeholder 2">
            <a:extLst>
              <a:ext uri="{FF2B5EF4-FFF2-40B4-BE49-F238E27FC236}">
                <a16:creationId xmlns:a16="http://schemas.microsoft.com/office/drawing/2014/main" id="{CA359274-5793-BA3A-B1ED-08FB5D6CD115}"/>
              </a:ext>
            </a:extLst>
          </p:cNvPr>
          <p:cNvSpPr>
            <a:spLocks noGrp="1"/>
          </p:cNvSpPr>
          <p:nvPr>
            <p:ph type="body" sz="quarter" idx="29" hasCustomPrompt="1"/>
          </p:nvPr>
        </p:nvSpPr>
        <p:spPr>
          <a:xfrm>
            <a:off x="6537577" y="293827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6" name="Text Placeholder 2">
            <a:extLst>
              <a:ext uri="{FF2B5EF4-FFF2-40B4-BE49-F238E27FC236}">
                <a16:creationId xmlns:a16="http://schemas.microsoft.com/office/drawing/2014/main" id="{F905ECF4-D4AF-7BC7-F88B-40F38E335D00}"/>
              </a:ext>
            </a:extLst>
          </p:cNvPr>
          <p:cNvSpPr>
            <a:spLocks noGrp="1"/>
          </p:cNvSpPr>
          <p:nvPr>
            <p:ph type="body" sz="quarter" idx="30" hasCustomPrompt="1"/>
          </p:nvPr>
        </p:nvSpPr>
        <p:spPr>
          <a:xfrm>
            <a:off x="7282890" y="292833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7" name="Text Placeholder 2">
            <a:extLst>
              <a:ext uri="{FF2B5EF4-FFF2-40B4-BE49-F238E27FC236}">
                <a16:creationId xmlns:a16="http://schemas.microsoft.com/office/drawing/2014/main" id="{59C4563A-02A2-7293-20C0-1A55103025E1}"/>
              </a:ext>
            </a:extLst>
          </p:cNvPr>
          <p:cNvSpPr>
            <a:spLocks noGrp="1"/>
          </p:cNvSpPr>
          <p:nvPr>
            <p:ph type="body" sz="quarter" idx="31" hasCustomPrompt="1"/>
          </p:nvPr>
        </p:nvSpPr>
        <p:spPr>
          <a:xfrm>
            <a:off x="7282889" y="328228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8" name="Text Placeholder 2">
            <a:extLst>
              <a:ext uri="{FF2B5EF4-FFF2-40B4-BE49-F238E27FC236}">
                <a16:creationId xmlns:a16="http://schemas.microsoft.com/office/drawing/2014/main" id="{433FAAC2-136D-05BE-7B20-B8E47B70F6B4}"/>
              </a:ext>
            </a:extLst>
          </p:cNvPr>
          <p:cNvSpPr>
            <a:spLocks noGrp="1"/>
          </p:cNvSpPr>
          <p:nvPr>
            <p:ph type="body" sz="quarter" idx="32" hasCustomPrompt="1"/>
          </p:nvPr>
        </p:nvSpPr>
        <p:spPr>
          <a:xfrm>
            <a:off x="6536754" y="387938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9" name="Text Placeholder 2">
            <a:extLst>
              <a:ext uri="{FF2B5EF4-FFF2-40B4-BE49-F238E27FC236}">
                <a16:creationId xmlns:a16="http://schemas.microsoft.com/office/drawing/2014/main" id="{C8C68254-A260-6CFF-393D-C39E5E0CF124}"/>
              </a:ext>
            </a:extLst>
          </p:cNvPr>
          <p:cNvSpPr>
            <a:spLocks noGrp="1"/>
          </p:cNvSpPr>
          <p:nvPr>
            <p:ph type="body" sz="quarter" idx="33" hasCustomPrompt="1"/>
          </p:nvPr>
        </p:nvSpPr>
        <p:spPr>
          <a:xfrm>
            <a:off x="7282067" y="386944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0" name="Text Placeholder 2">
            <a:extLst>
              <a:ext uri="{FF2B5EF4-FFF2-40B4-BE49-F238E27FC236}">
                <a16:creationId xmlns:a16="http://schemas.microsoft.com/office/drawing/2014/main" id="{82B38EA1-5F83-487F-4282-51847E8FBCC9}"/>
              </a:ext>
            </a:extLst>
          </p:cNvPr>
          <p:cNvSpPr>
            <a:spLocks noGrp="1"/>
          </p:cNvSpPr>
          <p:nvPr>
            <p:ph type="body" sz="quarter" idx="34" hasCustomPrompt="1"/>
          </p:nvPr>
        </p:nvSpPr>
        <p:spPr>
          <a:xfrm>
            <a:off x="7282066" y="422339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51" name="Text Placeholder 2">
            <a:extLst>
              <a:ext uri="{FF2B5EF4-FFF2-40B4-BE49-F238E27FC236}">
                <a16:creationId xmlns:a16="http://schemas.microsoft.com/office/drawing/2014/main" id="{A80626E1-06E4-B320-E33E-0DD8E1E688E3}"/>
              </a:ext>
            </a:extLst>
          </p:cNvPr>
          <p:cNvSpPr>
            <a:spLocks noGrp="1"/>
          </p:cNvSpPr>
          <p:nvPr>
            <p:ph type="body" sz="quarter" idx="35" hasCustomPrompt="1"/>
          </p:nvPr>
        </p:nvSpPr>
        <p:spPr>
          <a:xfrm>
            <a:off x="6526815" y="4763957"/>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52" name="Text Placeholder 2">
            <a:extLst>
              <a:ext uri="{FF2B5EF4-FFF2-40B4-BE49-F238E27FC236}">
                <a16:creationId xmlns:a16="http://schemas.microsoft.com/office/drawing/2014/main" id="{E6812367-D7C2-38F8-9A08-4849CCB9816E}"/>
              </a:ext>
            </a:extLst>
          </p:cNvPr>
          <p:cNvSpPr>
            <a:spLocks noGrp="1"/>
          </p:cNvSpPr>
          <p:nvPr>
            <p:ph type="body" sz="quarter" idx="36" hasCustomPrompt="1"/>
          </p:nvPr>
        </p:nvSpPr>
        <p:spPr>
          <a:xfrm>
            <a:off x="7272128" y="4754018"/>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3" name="Text Placeholder 2">
            <a:extLst>
              <a:ext uri="{FF2B5EF4-FFF2-40B4-BE49-F238E27FC236}">
                <a16:creationId xmlns:a16="http://schemas.microsoft.com/office/drawing/2014/main" id="{1CF6663A-724A-1A82-C9AF-31F60FA8A95C}"/>
              </a:ext>
            </a:extLst>
          </p:cNvPr>
          <p:cNvSpPr>
            <a:spLocks noGrp="1"/>
          </p:cNvSpPr>
          <p:nvPr>
            <p:ph type="body" sz="quarter" idx="37" hasCustomPrompt="1"/>
          </p:nvPr>
        </p:nvSpPr>
        <p:spPr>
          <a:xfrm>
            <a:off x="7272127" y="5107968"/>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93A9555C-AB4C-7329-F6EB-24B87F855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DBE6CDBB-044A-A9DF-1844-FE37CF261EF0}"/>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3698DD6-A4A1-3EA5-A20F-E9F3CF08A5FB}"/>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A20C62-CC4C-38D8-EBCF-977A9003439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C94456BE-BF64-0AAE-3170-6A3981BC3F94}"/>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BD461C8E-FB35-6C58-E9C0-E1782F8E0A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F536CD3E-6861-E33D-3A44-38389D01A81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BC5515E7-BE50-E87A-ED9C-5F68314D70A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988664"/>
      </p:ext>
    </p:extLst>
  </p:cSld>
  <p:clrMapOvr>
    <a:masterClrMapping/>
  </p:clrMapOvr>
  <p:extLst>
    <p:ext uri="{DCECCB84-F9BA-43D5-87BE-67443E8EF086}">
      <p15:sldGuideLst xmlns:p15="http://schemas.microsoft.com/office/powerpoint/2012/main">
        <p15:guide id="5" userDrawn="1">
          <p15:clr>
            <a:srgbClr val="FBAE40"/>
          </p15:clr>
        </p15:guide>
        <p15:guide id="6" pos="76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_Simpl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hasCustomPrompt="1"/>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endParaRPr lang="en-US"/>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17B6DAC1-24BC-F44B-B44B-9CDE8F9E0E33}"/>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246E79DA-EC67-C737-99DC-B56B640F96E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1DF8E0AC-72F4-DC5D-EC87-63437F9E4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B941D281-83F1-F5E1-0E39-1D4BB06A064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7C44022-53F5-E0BC-B4A7-1CEA22CA5B3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35718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opic_1">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37202" cy="387314"/>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57326" cy="412478"/>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89131" cy="328633"/>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7"/>
            <a:ext cx="3689131" cy="288236"/>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B14017CC-9C34-2A2B-421E-7552E3907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9" name="Title 1">
            <a:extLst>
              <a:ext uri="{FF2B5EF4-FFF2-40B4-BE49-F238E27FC236}">
                <a16:creationId xmlns:a16="http://schemas.microsoft.com/office/drawing/2014/main" id="{545C7364-79D9-CB46-4A77-04590E0E6E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13D4C26-294D-AE11-82B1-DC4DF62BF7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7FAEDA3-5457-BC08-3B3E-B21BE3D7BC9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94D59F3B-D44B-4AC6-A143-BE7C993BE05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2" name="object 14">
            <a:extLst>
              <a:ext uri="{FF2B5EF4-FFF2-40B4-BE49-F238E27FC236}">
                <a16:creationId xmlns:a16="http://schemas.microsoft.com/office/drawing/2014/main" id="{A8865C9D-F7E2-34B9-4345-B86C048DC086}"/>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D55BB2A1-9C1E-2E2A-9BB4-7216080BDB06}"/>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E66EFB6-05B3-4C1A-BC33-CF3EA2F4E5A7}"/>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A3373166-FBC8-A83E-F2B3-D6436CCC709B}"/>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object 14">
            <a:extLst>
              <a:ext uri="{FF2B5EF4-FFF2-40B4-BE49-F238E27FC236}">
                <a16:creationId xmlns:a16="http://schemas.microsoft.com/office/drawing/2014/main" id="{D7434470-66EA-A0B8-54E2-563A8203C440}"/>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Picture 21" descr="A green triangle with a black background&#10;&#10;Description automatically generated with medium confidence">
            <a:extLst>
              <a:ext uri="{FF2B5EF4-FFF2-40B4-BE49-F238E27FC236}">
                <a16:creationId xmlns:a16="http://schemas.microsoft.com/office/drawing/2014/main" id="{C4E77C34-DD72-AAA9-511B-405077EB5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3" name="Straight Connector 22">
            <a:extLst>
              <a:ext uri="{FF2B5EF4-FFF2-40B4-BE49-F238E27FC236}">
                <a16:creationId xmlns:a16="http://schemas.microsoft.com/office/drawing/2014/main" id="{6B4342E7-0FD9-6620-5E0F-C837DC8EB49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4EF439EF-E0F3-7F47-430C-B44DBCA7F25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424603"/>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opic_2">
    <p:bg>
      <p:bgPr>
        <a:gradFill>
          <a:gsLst>
            <a:gs pos="0">
              <a:srgbClr val="B4EA54"/>
            </a:gs>
            <a:gs pos="99000">
              <a:srgbClr val="2BBC2B"/>
            </a:gs>
            <a:gs pos="60000">
              <a:srgbClr val="2BBC2B"/>
            </a:gs>
          </a:gsLst>
          <a:lin ang="5400000" scaled="1"/>
        </a:gra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6"/>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sp>
        <p:nvSpPr>
          <p:cNvPr id="9" name="Title 1">
            <a:extLst>
              <a:ext uri="{FF2B5EF4-FFF2-40B4-BE49-F238E27FC236}">
                <a16:creationId xmlns:a16="http://schemas.microsoft.com/office/drawing/2014/main" id="{DFA26B24-018E-448C-BEBF-F0A2CE12B7B3}"/>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9E9A5-5DAC-3D60-B9AF-3ED4DA0AF3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AE66DCB3-82A1-D96A-DE8A-EE4ECEF47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5E694618-EE06-FD42-0825-25A8137A1BE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1" name="object 14">
            <a:extLst>
              <a:ext uri="{FF2B5EF4-FFF2-40B4-BE49-F238E27FC236}">
                <a16:creationId xmlns:a16="http://schemas.microsoft.com/office/drawing/2014/main" id="{F09288FD-A190-F004-AB95-956AC7CB7113}"/>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E6E69119-5066-CE4A-366B-C4BD3C36A4A5}"/>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9BB22069-BA1E-9BB9-6B03-AFCB2FA31D9E}"/>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DC0A051-5ECC-5E55-87C1-3CAD7F8B7423}"/>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B96C3096-2426-8BD5-9244-1861C39BC804}"/>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EA13AB96-7358-785F-01F1-7977813C221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1505820-3B15-3695-6A5D-7B56CA3BD8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046266"/>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Heavy Section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BB5B04-788A-163F-7371-06D4AAF76E05}"/>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8" name="Text Placeholder 6">
            <a:extLst>
              <a:ext uri="{FF2B5EF4-FFF2-40B4-BE49-F238E27FC236}">
                <a16:creationId xmlns:a16="http://schemas.microsoft.com/office/drawing/2014/main" id="{036BB3F8-AACA-3F0B-B55F-64B6A2F3B9ED}"/>
              </a:ext>
            </a:extLst>
          </p:cNvPr>
          <p:cNvSpPr>
            <a:spLocks noGrp="1"/>
          </p:cNvSpPr>
          <p:nvPr>
            <p:ph type="body" sz="quarter" idx="11"/>
          </p:nvPr>
        </p:nvSpPr>
        <p:spPr>
          <a:xfrm>
            <a:off x="361950" y="2809876"/>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B4334F9E-F1B3-9BFD-CB21-82FD5B2195DB}"/>
              </a:ext>
            </a:extLst>
          </p:cNvPr>
          <p:cNvSpPr>
            <a:spLocks noGrp="1"/>
          </p:cNvSpPr>
          <p:nvPr>
            <p:ph type="body" sz="quarter" idx="12"/>
          </p:nvPr>
        </p:nvSpPr>
        <p:spPr>
          <a:xfrm>
            <a:off x="361950" y="4352087"/>
            <a:ext cx="11303000" cy="16383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65265" y="1282565"/>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CDEB06A-2DB8-8D47-3226-F68EB520D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2D19BB53-62F7-43B1-CA01-C31B123FB9C8}"/>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69CE8EA-9FEB-1DE3-E240-69DC0580B11A}"/>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85F28D2B-F094-3A91-2304-834094635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F917741A-75F2-2AA8-9B28-10377E63BFF2}"/>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266829D3-26EB-DC3E-CEBB-855140F456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505BAC47-23E7-7A83-48EB-55497AB85B2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D788E2B-A2A5-2E0E-CC3C-AE954EFC62A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4943198"/>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Heavy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004AC83-6386-BDCA-2094-D73C347935F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08E6D0F6-B3D3-FBF3-EC82-9307E14257C0}"/>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08B1489B-AB74-0D40-0C1D-AC331CF27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4763BC73-CE85-E82A-41D7-5C032AED21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5B2CD2C-5F32-E3C5-A507-2868A9852334}"/>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55125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CB5CF8B-1025-28B0-D00E-4BF57E2182A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70EBFEB2-8520-5542-FB38-CFA200F550F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21DA5E3-3F9E-88DD-F2D0-AAC9905F18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7D6957EF-DF59-14F2-F1A2-F86A63C88FE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9BE8824F-72CF-711E-3589-74DDC637AD9F}"/>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99746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Blank_2">
    <p:spTree>
      <p:nvGrpSpPr>
        <p:cNvPr id="1" name=""/>
        <p:cNvGrpSpPr/>
        <p:nvPr/>
      </p:nvGrpSpPr>
      <p:grpSpPr>
        <a:xfrm>
          <a:off x="0" y="0"/>
          <a:ext cx="0" cy="0"/>
          <a:chOff x="0" y="0"/>
          <a:chExt cx="0" cy="0"/>
        </a:xfrm>
      </p:grpSpPr>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7F1EBF6-16EC-FD76-23DD-FABA77A814F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AABCF1A-0EFC-BDF5-5466-1594B19089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6E183C0A-1F27-0983-39D4-B54D44FA796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FE63E97-375D-82AA-1640-6597A5F76E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210201"/>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04E9788-5E84-2C42-8975-B56ADFCBFBB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5F47E81B-3D00-9E79-E58C-7D8CEF1D7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14B150F0-CFEC-2549-AEBB-93C18DB0B31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5" name="object 3">
            <a:extLst>
              <a:ext uri="{FF2B5EF4-FFF2-40B4-BE49-F238E27FC236}">
                <a16:creationId xmlns:a16="http://schemas.microsoft.com/office/drawing/2014/main" id="{9BF0F7B0-077A-E685-C73C-6F1C251E671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65652F88-6A68-F7E7-A300-13BEE4427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7" name="Slide Number Placeholder 5">
            <a:extLst>
              <a:ext uri="{FF2B5EF4-FFF2-40B4-BE49-F238E27FC236}">
                <a16:creationId xmlns:a16="http://schemas.microsoft.com/office/drawing/2014/main" id="{0FE6C3D2-CFCC-FD9E-EC4A-5D4C02C99D6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0475680"/>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26CDAC96-73DE-CB29-9BBD-D91BA5C47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CEE8472C-F1D6-E9E5-0C79-F1D59184D8B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B3598B98-988C-68E3-B822-D00E6D6C75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Slide Number Placeholder 5">
            <a:extLst>
              <a:ext uri="{FF2B5EF4-FFF2-40B4-BE49-F238E27FC236}">
                <a16:creationId xmlns:a16="http://schemas.microsoft.com/office/drawing/2014/main" id="{87E2671C-C91A-1D61-2C4E-FED9C4642E1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186545"/>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Image_1">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hasCustomPrompt="1"/>
          </p:nvPr>
        </p:nvSpPr>
        <p:spPr>
          <a:xfrm>
            <a:off x="382316" y="5656263"/>
            <a:ext cx="4762500" cy="587519"/>
          </a:xfrm>
          <a:prstGeom prst="rect">
            <a:avLst/>
          </a:prstGeom>
        </p:spPr>
        <p:txBody>
          <a:bodyPr>
            <a:noAutofit/>
          </a:bodyPr>
          <a:lstStyle>
            <a:lvl1pPr marL="0" indent="0">
              <a:buNone/>
              <a:defRPr sz="3200" b="1">
                <a:solidFill>
                  <a:schemeClr val="bg2"/>
                </a:solidFill>
              </a:defRPr>
            </a:lvl1pPr>
            <a:lvl2pPr marL="221761" indent="0">
              <a:buNone/>
              <a:defRPr/>
            </a:lvl2pPr>
          </a:lstStyle>
          <a:p>
            <a:pPr lvl="0"/>
            <a:r>
              <a:rPr lang="en-US"/>
              <a:t>Title</a:t>
            </a:r>
          </a:p>
        </p:txBody>
      </p: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hasCustomPrompt="1"/>
          </p:nvPr>
        </p:nvSpPr>
        <p:spPr>
          <a:xfrm>
            <a:off x="382316" y="6316616"/>
            <a:ext cx="4646884" cy="463511"/>
          </a:xfrm>
          <a:prstGeom prst="rect">
            <a:avLst/>
          </a:prstGeom>
        </p:spPr>
        <p:txBody>
          <a:bodyPr>
            <a:noAutofit/>
          </a:bodyPr>
          <a:lstStyle>
            <a:lvl1pPr marL="0" indent="0">
              <a:buNone/>
              <a:defRPr sz="1800" b="0">
                <a:solidFill>
                  <a:schemeClr val="bg2"/>
                </a:solidFill>
              </a:defRPr>
            </a:lvl1pPr>
            <a:lvl2pPr marL="221761" indent="0">
              <a:buNone/>
              <a:defRPr/>
            </a:lvl2pPr>
          </a:lstStyle>
          <a:p>
            <a:r>
              <a:rPr lang="en-US"/>
              <a:t>Subtitle </a:t>
            </a:r>
            <a:r>
              <a:rPr lang="en-US">
                <a:solidFill>
                  <a:srgbClr val="2BBC2B"/>
                </a:solidFill>
              </a:rPr>
              <a:t> |  </a:t>
            </a:r>
            <a:r>
              <a:rPr lang="en-US"/>
              <a:t>Date</a:t>
            </a:r>
          </a:p>
        </p:txBody>
      </p:sp>
      <p:pic>
        <p:nvPicPr>
          <p:cNvPr id="2" name="Picture Placeholder 5" descr="A person and a baby looking at a tablet&#10;&#10;Description automatically generated with medium confidence">
            <a:extLst>
              <a:ext uri="{FF2B5EF4-FFF2-40B4-BE49-F238E27FC236}">
                <a16:creationId xmlns:a16="http://schemas.microsoft.com/office/drawing/2014/main" id="{CAD76CD4-C329-556C-E914-0F61935B512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5549817"/>
          </a:xfrm>
          <a:prstGeom prst="rect">
            <a:avLst/>
          </a:prstGeom>
        </p:spPr>
      </p:pic>
      <p:pic>
        <p:nvPicPr>
          <p:cNvPr id="5" name="Picture 4" descr="A picture containing font, graphics, graphic design, logo&#10;&#10;Description automatically generated">
            <a:extLst>
              <a:ext uri="{FF2B5EF4-FFF2-40B4-BE49-F238E27FC236}">
                <a16:creationId xmlns:a16="http://schemas.microsoft.com/office/drawing/2014/main" id="{783D5B2F-BEE0-8663-5FE4-58E75326F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701" y="6017227"/>
            <a:ext cx="2106403" cy="598779"/>
          </a:xfrm>
          <a:prstGeom prst="rect">
            <a:avLst/>
          </a:prstGeom>
        </p:spPr>
      </p:pic>
      <p:sp>
        <p:nvSpPr>
          <p:cNvPr id="4" name="TextBox 3">
            <a:extLst>
              <a:ext uri="{FF2B5EF4-FFF2-40B4-BE49-F238E27FC236}">
                <a16:creationId xmlns:a16="http://schemas.microsoft.com/office/drawing/2014/main" id="{F40B7CC5-A7CB-7520-9D73-79082E3C1F3D}"/>
              </a:ext>
            </a:extLst>
          </p:cNvPr>
          <p:cNvSpPr txBox="1"/>
          <p:nvPr/>
        </p:nvSpPr>
        <p:spPr>
          <a:xfrm>
            <a:off x="10365132" y="5279874"/>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6" name="Picture Placeholder 5" descr="A person and a baby looking at a tablet&#10;&#10;Description automatically generated with medium confidence">
            <a:extLst>
              <a:ext uri="{FF2B5EF4-FFF2-40B4-BE49-F238E27FC236}">
                <a16:creationId xmlns:a16="http://schemas.microsoft.com/office/drawing/2014/main" id="{EA1863A7-2F94-06C6-AA1A-3C60E4BD310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5549817"/>
          </a:xfrm>
          <a:prstGeom prst="rect">
            <a:avLst/>
          </a:prstGeom>
        </p:spPr>
      </p:pic>
      <p:pic>
        <p:nvPicPr>
          <p:cNvPr id="7" name="Picture 6" descr="A picture containing font, graphics, graphic design, logo&#10;&#10;Description automatically generated">
            <a:extLst>
              <a:ext uri="{FF2B5EF4-FFF2-40B4-BE49-F238E27FC236}">
                <a16:creationId xmlns:a16="http://schemas.microsoft.com/office/drawing/2014/main" id="{0F312AFC-309F-DF04-23D8-E830A16E1A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7701" y="6017227"/>
            <a:ext cx="2106403" cy="598779"/>
          </a:xfrm>
          <a:prstGeom prst="rect">
            <a:avLst/>
          </a:prstGeom>
        </p:spPr>
      </p:pic>
      <p:sp>
        <p:nvSpPr>
          <p:cNvPr id="8" name="TextBox 7">
            <a:extLst>
              <a:ext uri="{FF2B5EF4-FFF2-40B4-BE49-F238E27FC236}">
                <a16:creationId xmlns:a16="http://schemas.microsoft.com/office/drawing/2014/main" id="{50003E2A-DDE1-C706-51FF-964B4E26166D}"/>
              </a:ext>
            </a:extLst>
          </p:cNvPr>
          <p:cNvSpPr txBox="1"/>
          <p:nvPr userDrawn="1"/>
        </p:nvSpPr>
        <p:spPr>
          <a:xfrm>
            <a:off x="10365132" y="5279874"/>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0064632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4 categories_a">
    <p:spTree>
      <p:nvGrpSpPr>
        <p:cNvPr id="1" name=""/>
        <p:cNvGrpSpPr/>
        <p:nvPr/>
      </p:nvGrpSpPr>
      <p:grpSpPr>
        <a:xfrm>
          <a:off x="0" y="0"/>
          <a:ext cx="0" cy="0"/>
          <a:chOff x="0" y="0"/>
          <a:chExt cx="0" cy="0"/>
        </a:xfrm>
      </p:grpSpPr>
      <p:pic>
        <p:nvPicPr>
          <p:cNvPr id="2" name="Picture Placeholder 4" descr="Man taking adhesive note from a glass wall in an office">
            <a:extLst>
              <a:ext uri="{FF2B5EF4-FFF2-40B4-BE49-F238E27FC236}">
                <a16:creationId xmlns:a16="http://schemas.microsoft.com/office/drawing/2014/main" id="{C4205E02-318A-739F-35D7-96BC258B39D9}"/>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flipH="1">
            <a:off x="7896723" y="1804856"/>
            <a:ext cx="4295275" cy="5048801"/>
          </a:xfrm>
          <a:prstGeom prst="rect">
            <a:avLst/>
          </a:prstGeom>
        </p:spPr>
      </p:pic>
      <p:sp>
        <p:nvSpPr>
          <p:cNvPr id="16" name="Rectangle 15">
            <a:extLst>
              <a:ext uri="{FF2B5EF4-FFF2-40B4-BE49-F238E27FC236}">
                <a16:creationId xmlns:a16="http://schemas.microsoft.com/office/drawing/2014/main" id="{6643E1F5-7297-B3A8-B6CB-098D2FD25B7F}"/>
              </a:ext>
            </a:extLst>
          </p:cNvPr>
          <p:cNvSpPr/>
          <p:nvPr/>
        </p:nvSpPr>
        <p:spPr>
          <a:xfrm flipV="1">
            <a:off x="-23964" y="1785817"/>
            <a:ext cx="12215962"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787401" y="2334094"/>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4382423" y="2342736"/>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781109"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4391453"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787401" y="4496269"/>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4382423" y="4504911"/>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781109"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4391453"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B319DF36-114E-343E-0FC8-6A0013828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C0149A7B-124E-DB59-8700-8CC5202D80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B71C43E-9BE0-FA1B-D586-BFD5885D370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C12FCE01-07E0-A237-E749-24E9FF5E824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Placeholder 4" descr="Man taking adhesive note from a glass wall in an office">
            <a:extLst>
              <a:ext uri="{FF2B5EF4-FFF2-40B4-BE49-F238E27FC236}">
                <a16:creationId xmlns:a16="http://schemas.microsoft.com/office/drawing/2014/main" id="{914D5FD6-4C81-3B96-40C6-62785D59B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
          <a:stretch/>
        </p:blipFill>
        <p:spPr>
          <a:xfrm flipH="1">
            <a:off x="7896723" y="1804856"/>
            <a:ext cx="4295275" cy="5048801"/>
          </a:xfrm>
          <a:prstGeom prst="rect">
            <a:avLst/>
          </a:prstGeom>
        </p:spPr>
      </p:pic>
      <p:sp>
        <p:nvSpPr>
          <p:cNvPr id="17" name="Rectangle 16">
            <a:extLst>
              <a:ext uri="{FF2B5EF4-FFF2-40B4-BE49-F238E27FC236}">
                <a16:creationId xmlns:a16="http://schemas.microsoft.com/office/drawing/2014/main" id="{020B116E-92DE-0A68-3B8A-FE3475D2FC4C}"/>
              </a:ext>
            </a:extLst>
          </p:cNvPr>
          <p:cNvSpPr/>
          <p:nvPr userDrawn="1"/>
        </p:nvSpPr>
        <p:spPr>
          <a:xfrm flipV="1">
            <a:off x="-23964" y="1785817"/>
            <a:ext cx="12215962"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B528F3BE-9F6F-5333-B3A2-EEED57D4D2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484ECD3-0243-8570-9972-BDEDCA68ABB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72FD1CF5-144C-6981-13D4-F830E813ED3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84258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4 categories_b">
    <p:spTree>
      <p:nvGrpSpPr>
        <p:cNvPr id="1" name=""/>
        <p:cNvGrpSpPr/>
        <p:nvPr/>
      </p:nvGrpSpPr>
      <p:grpSpPr>
        <a:xfrm>
          <a:off x="0" y="0"/>
          <a:ext cx="0" cy="0"/>
          <a:chOff x="0" y="0"/>
          <a:chExt cx="0" cy="0"/>
        </a:xfrm>
      </p:grpSpPr>
      <p:pic>
        <p:nvPicPr>
          <p:cNvPr id="7" name="Picture Placeholder 23" descr="A person and a doctor looking at a tablet&#10;&#10;Description automatically generated with low confidence">
            <a:extLst>
              <a:ext uri="{FF2B5EF4-FFF2-40B4-BE49-F238E27FC236}">
                <a16:creationId xmlns:a16="http://schemas.microsoft.com/office/drawing/2014/main" id="{B356DB53-CA0A-DF45-118F-5C6C2B82774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882196"/>
            <a:ext cx="4279076" cy="4975804"/>
          </a:xfrm>
          <a:prstGeom prst="rect">
            <a:avLst/>
          </a:prstGeom>
        </p:spPr>
      </p:pic>
      <p:sp>
        <p:nvSpPr>
          <p:cNvPr id="16" name="Rectangle 15">
            <a:extLst>
              <a:ext uri="{FF2B5EF4-FFF2-40B4-BE49-F238E27FC236}">
                <a16:creationId xmlns:a16="http://schemas.microsoft.com/office/drawing/2014/main" id="{6643E1F5-7297-B3A8-B6CB-098D2FD25B7F}"/>
              </a:ext>
            </a:extLst>
          </p:cNvPr>
          <p:cNvSpPr/>
          <p:nvPr/>
        </p:nvSpPr>
        <p:spPr>
          <a:xfrm flipV="1">
            <a:off x="12121" y="1872257"/>
            <a:ext cx="12160001"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730876" y="2607640"/>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9325898" y="2616282"/>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5724584"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9334928"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5730876" y="4769815"/>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9325898" y="4778457"/>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5724584"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9334928"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C5DFDF9E-0898-1DF5-B19F-BA70F52B6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894AC09-438F-123A-8C43-C4105948844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8483827D-297B-9D16-0704-3FAD6EA4B3A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C804776C-35AC-032F-588B-FB19DD8D12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Placeholder 23" descr="A person and a doctor looking at a tablet&#10;&#10;Description automatically generated with low confidence">
            <a:extLst>
              <a:ext uri="{FF2B5EF4-FFF2-40B4-BE49-F238E27FC236}">
                <a16:creationId xmlns:a16="http://schemas.microsoft.com/office/drawing/2014/main" id="{6931190B-1751-095C-AB68-FEAE0BBCDA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82196"/>
            <a:ext cx="4279076" cy="4975804"/>
          </a:xfrm>
          <a:prstGeom prst="rect">
            <a:avLst/>
          </a:prstGeom>
        </p:spPr>
      </p:pic>
      <p:sp>
        <p:nvSpPr>
          <p:cNvPr id="8" name="Rectangle 7">
            <a:extLst>
              <a:ext uri="{FF2B5EF4-FFF2-40B4-BE49-F238E27FC236}">
                <a16:creationId xmlns:a16="http://schemas.microsoft.com/office/drawing/2014/main" id="{3AF861FE-87BA-245D-5659-6CCA6912D694}"/>
              </a:ext>
            </a:extLst>
          </p:cNvPr>
          <p:cNvSpPr/>
          <p:nvPr userDrawn="1"/>
        </p:nvSpPr>
        <p:spPr>
          <a:xfrm flipV="1">
            <a:off x="12121" y="1872257"/>
            <a:ext cx="12160001"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44A782ED-3248-F16B-06A1-0EA4D7D43E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438CDF90-00D5-F739-8788-F0DB06199B1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8EB7CC6-97A1-0F26-2624-9435BC2A014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194119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with Text_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924850" y="2312365"/>
            <a:ext cx="5803899" cy="400110"/>
          </a:xfrm>
          <a:prstGeom prst="rect">
            <a:avLst/>
          </a:prstGeom>
        </p:spPr>
        <p:txBody>
          <a:bodyPr>
            <a:noAutofit/>
          </a:bodyPr>
          <a:lstStyle>
            <a:lvl1pPr marL="0" indent="0" algn="l">
              <a:buNone/>
              <a:defRPr sz="2000" b="1">
                <a:solidFill>
                  <a:schemeClr val="accent1"/>
                </a:solidFill>
              </a:defRPr>
            </a:lvl1pPr>
            <a:lvl2pPr marL="221761" indent="0">
              <a:buNone/>
              <a:defRPr/>
            </a:lvl2pPr>
          </a:lstStyle>
          <a:p>
            <a:r>
              <a:rPr lang="en-US"/>
              <a:t>Header Text</a:t>
            </a:r>
          </a:p>
        </p:txBody>
      </p:sp>
      <p:pic>
        <p:nvPicPr>
          <p:cNvPr id="2" name="Picture 1" descr="A picture containing person, clothing, smile, human face&#10;&#10;Description automatically generated">
            <a:extLst>
              <a:ext uri="{FF2B5EF4-FFF2-40B4-BE49-F238E27FC236}">
                <a16:creationId xmlns:a16="http://schemas.microsoft.com/office/drawing/2014/main" id="{6C90AE67-EA40-FEC2-6BB3-765ABA1B7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73" y="1918185"/>
            <a:ext cx="5297805" cy="6858000"/>
          </a:xfrm>
          <a:prstGeom prst="rect">
            <a:avLst/>
          </a:prstGeom>
        </p:spPr>
      </p:pic>
      <p:pic>
        <p:nvPicPr>
          <p:cNvPr id="8" name="Picture 7" descr="A green triangle with a black background&#10;&#10;Description automatically generated with medium confidence">
            <a:extLst>
              <a:ext uri="{FF2B5EF4-FFF2-40B4-BE49-F238E27FC236}">
                <a16:creationId xmlns:a16="http://schemas.microsoft.com/office/drawing/2014/main" id="{61AB5DFC-B56C-CDA2-5147-015913D97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5F9E7EC-3998-C9FE-DCBB-3467A92926E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83743551-D8A6-88EC-7300-9847A9300B93}"/>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980E36D-DB77-21DE-A10E-05E1BFED655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C03D3FC-8C1A-2CA8-CBE8-755EA1554C06}"/>
              </a:ext>
            </a:extLst>
          </p:cNvPr>
          <p:cNvSpPr>
            <a:spLocks noGrp="1"/>
          </p:cNvSpPr>
          <p:nvPr>
            <p:ph type="body" sz="quarter" idx="13"/>
          </p:nvPr>
        </p:nvSpPr>
        <p:spPr>
          <a:xfrm>
            <a:off x="5925698" y="2900658"/>
            <a:ext cx="5803051" cy="313267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F6454382-A519-17CB-0C91-7CD2BFCBF54F}"/>
              </a:ext>
            </a:extLst>
          </p:cNvPr>
          <p:cNvSpPr/>
          <p:nvPr userDrawn="1"/>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pic>
        <p:nvPicPr>
          <p:cNvPr id="9" name="Picture 8" descr="A picture containing person, clothing, smile, human face&#10;&#10;Description automatically generated">
            <a:extLst>
              <a:ext uri="{FF2B5EF4-FFF2-40B4-BE49-F238E27FC236}">
                <a16:creationId xmlns:a16="http://schemas.microsoft.com/office/drawing/2014/main" id="{2BB37B91-3A8E-0A65-69A1-B60B3F5C1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473" y="1918185"/>
            <a:ext cx="5297805" cy="6858000"/>
          </a:xfrm>
          <a:prstGeom prst="rect">
            <a:avLst/>
          </a:prstGeom>
        </p:spPr>
      </p:pic>
      <p:pic>
        <p:nvPicPr>
          <p:cNvPr id="11" name="Picture 10" descr="A green triangle with a black background&#10;&#10;Description automatically generated with medium confidence">
            <a:extLst>
              <a:ext uri="{FF2B5EF4-FFF2-40B4-BE49-F238E27FC236}">
                <a16:creationId xmlns:a16="http://schemas.microsoft.com/office/drawing/2014/main" id="{29DF2C92-FB20-943A-F19E-E008FABAB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DB84B0C5-083F-22F3-DA2E-298E5AFF79C6}"/>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631C683-D143-43D5-A6CD-F0E4B4AE20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90023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with Text_b">
    <p:spTree>
      <p:nvGrpSpPr>
        <p:cNvPr id="1" name=""/>
        <p:cNvGrpSpPr/>
        <p:nvPr/>
      </p:nvGrpSpPr>
      <p:grpSpPr>
        <a:xfrm>
          <a:off x="0" y="0"/>
          <a:ext cx="0" cy="0"/>
          <a:chOff x="0" y="0"/>
          <a:chExt cx="0" cy="0"/>
        </a:xfrm>
      </p:grpSpPr>
      <p:pic>
        <p:nvPicPr>
          <p:cNvPr id="2" name="Picture 1" descr="Medium shot of people wearing scrubs&#10;&#10;Description automatically generated with low confidence">
            <a:extLst>
              <a:ext uri="{FF2B5EF4-FFF2-40B4-BE49-F238E27FC236}">
                <a16:creationId xmlns:a16="http://schemas.microsoft.com/office/drawing/2014/main" id="{5688C07C-52C9-C98D-4B67-0B8DE8D35A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94608" y="0"/>
            <a:ext cx="5711952" cy="6858000"/>
          </a:xfrm>
          <a:prstGeom prst="rect">
            <a:avLst/>
          </a:prstGeom>
        </p:spPr>
      </p:pic>
      <p:pic>
        <p:nvPicPr>
          <p:cNvPr id="5" name="Picture 4" descr="A green triangle with a black background&#10;&#10;Description automatically generated with medium confidence">
            <a:extLst>
              <a:ext uri="{FF2B5EF4-FFF2-40B4-BE49-F238E27FC236}">
                <a16:creationId xmlns:a16="http://schemas.microsoft.com/office/drawing/2014/main" id="{BC32CDE7-811D-7115-193E-EEFC78DA6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AD49350-064E-1943-E74B-922375FC554D}"/>
              </a:ext>
            </a:extLst>
          </p:cNvPr>
          <p:cNvSpPr>
            <a:spLocks noGrp="1"/>
          </p:cNvSpPr>
          <p:nvPr>
            <p:ph type="title" hasCustomPrompt="1"/>
          </p:nvPr>
        </p:nvSpPr>
        <p:spPr>
          <a:xfrm>
            <a:off x="266699" y="403753"/>
            <a:ext cx="6115051"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60B94FD1-14FE-DA48-CA97-3505883AB6A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978F8DB-D942-9459-AC7C-429464C7E6F2}"/>
              </a:ext>
            </a:extLst>
          </p:cNvPr>
          <p:cNvSpPr>
            <a:spLocks noGrp="1"/>
          </p:cNvSpPr>
          <p:nvPr>
            <p:ph type="body" sz="quarter" idx="13"/>
          </p:nvPr>
        </p:nvSpPr>
        <p:spPr>
          <a:xfrm>
            <a:off x="266699" y="1311140"/>
            <a:ext cx="602601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4462B798-01CC-3F9B-69DC-58AA9DD7997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8" name="Picture 7" descr="Medium shot of people wearing scrubs&#10;&#10;Description automatically generated with low confidence">
            <a:extLst>
              <a:ext uri="{FF2B5EF4-FFF2-40B4-BE49-F238E27FC236}">
                <a16:creationId xmlns:a16="http://schemas.microsoft.com/office/drawing/2014/main" id="{FAE7E722-A6F4-A890-FE01-6525C54FE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494608" y="0"/>
            <a:ext cx="5711952" cy="6858000"/>
          </a:xfrm>
          <a:prstGeom prst="rect">
            <a:avLst/>
          </a:prstGeom>
        </p:spPr>
      </p:pic>
      <p:pic>
        <p:nvPicPr>
          <p:cNvPr id="9" name="Picture 8" descr="A green triangle with a black background&#10;&#10;Description automatically generated with medium confidence">
            <a:extLst>
              <a:ext uri="{FF2B5EF4-FFF2-40B4-BE49-F238E27FC236}">
                <a16:creationId xmlns:a16="http://schemas.microsoft.com/office/drawing/2014/main" id="{6511FE06-C0C2-CEC4-8FBD-4E0F4ED67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492D61AE-F809-DD6B-A01B-33D13B302B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A1B8214-BE6E-572D-A1E8-3F0987FA31F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3945078"/>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alf Shaded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A707D36-9A51-EDB2-AE9A-91B897612774}"/>
              </a:ext>
            </a:extLst>
          </p:cNvPr>
          <p:cNvSpPr/>
          <p:nvPr/>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2CC0973E-19D4-F7AD-027C-A7934D7C0460}"/>
              </a:ext>
            </a:extLst>
          </p:cNvPr>
          <p:cNvSpPr>
            <a:spLocks noGrp="1"/>
          </p:cNvSpPr>
          <p:nvPr>
            <p:ph type="body" sz="quarter" idx="13"/>
          </p:nvPr>
        </p:nvSpPr>
        <p:spPr>
          <a:xfrm>
            <a:off x="355740" y="1330190"/>
            <a:ext cx="5378488"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martArt Placeholder 8">
            <a:extLst>
              <a:ext uri="{FF2B5EF4-FFF2-40B4-BE49-F238E27FC236}">
                <a16:creationId xmlns:a16="http://schemas.microsoft.com/office/drawing/2014/main" id="{742D785B-4457-1D76-03FB-C750F9F57BBF}"/>
              </a:ext>
            </a:extLst>
          </p:cNvPr>
          <p:cNvSpPr>
            <a:spLocks noGrp="1"/>
          </p:cNvSpPr>
          <p:nvPr>
            <p:ph type="dgm" sz="quarter" idx="14"/>
          </p:nvPr>
        </p:nvSpPr>
        <p:spPr>
          <a:xfrm>
            <a:off x="6096000" y="1330325"/>
            <a:ext cx="5954713" cy="4703763"/>
          </a:xfrm>
        </p:spPr>
        <p:txBody>
          <a:bodyPr/>
          <a:lstStyle/>
          <a:p>
            <a:r>
              <a:rPr lang="en-US"/>
              <a:t>Click icon to add SmartArt graphic</a:t>
            </a:r>
          </a:p>
        </p:txBody>
      </p:sp>
      <p:sp>
        <p:nvSpPr>
          <p:cNvPr id="5" name="Slide Number Placeholder 5">
            <a:extLst>
              <a:ext uri="{FF2B5EF4-FFF2-40B4-BE49-F238E27FC236}">
                <a16:creationId xmlns:a16="http://schemas.microsoft.com/office/drawing/2014/main" id="{B6AEE95D-C013-9D48-6303-75622814E2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Rectangle 5">
            <a:extLst>
              <a:ext uri="{FF2B5EF4-FFF2-40B4-BE49-F238E27FC236}">
                <a16:creationId xmlns:a16="http://schemas.microsoft.com/office/drawing/2014/main" id="{D3A68671-3111-CB26-2873-F49025F9BDAF}"/>
              </a:ext>
            </a:extLst>
          </p:cNvPr>
          <p:cNvSpPr/>
          <p:nvPr userDrawn="1"/>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35593AF3-70C4-D3A9-7DA7-719F2E96AC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E663CC60-08F4-6FA3-C60C-9709A0A28D3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12FC8EFB-9DB4-44E6-8B22-AEEB01CA486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04740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Only-Text Categories">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700"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4238631"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8288" y="1781318"/>
            <a:ext cx="3697664"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4237497"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03EB3DCC-EE6F-A9A6-AEC2-B663316B3005}"/>
              </a:ext>
            </a:extLst>
          </p:cNvPr>
          <p:cNvSpPr>
            <a:spLocks noGrp="1"/>
          </p:cNvSpPr>
          <p:nvPr>
            <p:ph sz="half" idx="11"/>
          </p:nvPr>
        </p:nvSpPr>
        <p:spPr>
          <a:xfrm>
            <a:off x="8224914" y="2431052"/>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FA2F8CF0-4F9D-0830-6675-66DB1257975D}"/>
              </a:ext>
            </a:extLst>
          </p:cNvPr>
          <p:cNvSpPr>
            <a:spLocks noGrp="1"/>
          </p:cNvSpPr>
          <p:nvPr>
            <p:ph type="body" sz="quarter" idx="12"/>
          </p:nvPr>
        </p:nvSpPr>
        <p:spPr>
          <a:xfrm>
            <a:off x="8223780"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F8421EFD-FC76-991C-6C93-C5D07FCBA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D99A7A8C-5A71-74BA-BFA4-151DDDD7F1FA}"/>
              </a:ext>
            </a:extLst>
          </p:cNvPr>
          <p:cNvSpPr>
            <a:spLocks noGrp="1"/>
          </p:cNvSpPr>
          <p:nvPr>
            <p:ph type="title"/>
          </p:nvPr>
        </p:nvSpPr>
        <p:spPr>
          <a:xfrm>
            <a:off x="266700"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786A2CE-8FD3-3525-0EA2-0D6A89CE5FD6}"/>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317D7CE-3546-1F93-3CD8-3866B3EE81E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E4F92508-CCDA-161F-03AF-645ED1439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4FC61635-6232-C0A7-2B07-8E9265C59FE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00D88856-131D-7E7C-7A1E-43800B0760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120579"/>
      </p:ext>
    </p:extLst>
  </p:cSld>
  <p:clrMapOvr>
    <a:masterClrMapping/>
  </p:clrMapOvr>
  <p:extLst>
    <p:ext uri="{DCECCB84-F9BA-43D5-87BE-67443E8EF086}">
      <p15:sldGuideLst xmlns:p15="http://schemas.microsoft.com/office/powerpoint/2012/main">
        <p15:guide id="1" pos="14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 Only-Text Categori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5600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6699" y="1276267"/>
            <a:ext cx="5157787"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5599111" y="1276267"/>
            <a:ext cx="5183188"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81E747BB-4AB9-7BF6-A84B-477C7A247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5AB0DBE5-35FC-C400-B851-F445DDF0502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0F6368DA-9F6B-9DD8-7636-298EFA0379B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EF40F-8582-F1E7-C2E5-DE836BB0060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EDE7C15-B464-6FAB-AE3E-93B75D2173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BADA2404-6369-D833-DB7F-C4E588CA3F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873DFB3-0E31-C04C-4982-2D57DC37C49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6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ategories_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A876D4-58FB-AA00-17F8-C72BBDB47FDB}"/>
              </a:ext>
            </a:extLst>
          </p:cNvPr>
          <p:cNvSpPr/>
          <p:nvPr/>
        </p:nvSpPr>
        <p:spPr>
          <a:xfrm>
            <a:off x="1315415" y="2024699"/>
            <a:ext cx="1941512" cy="1941512"/>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1908F18-C662-9CDC-B670-6B1916758C58}"/>
              </a:ext>
            </a:extLst>
          </p:cNvPr>
          <p:cNvSpPr/>
          <p:nvPr/>
        </p:nvSpPr>
        <p:spPr>
          <a:xfrm>
            <a:off x="5225428" y="2016125"/>
            <a:ext cx="1941512" cy="1941512"/>
          </a:xfrm>
          <a:prstGeom prst="ellipse">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07DD1BA-CCEB-FF47-C437-6F2B60CD1335}"/>
              </a:ext>
            </a:extLst>
          </p:cNvPr>
          <p:cNvSpPr/>
          <p:nvPr/>
        </p:nvSpPr>
        <p:spPr>
          <a:xfrm>
            <a:off x="8988094" y="1987218"/>
            <a:ext cx="1941512" cy="1941512"/>
          </a:xfrm>
          <a:prstGeom prst="ellipse">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C58675C9-7BC7-2EBC-08CA-32704FB03FB1}"/>
              </a:ext>
            </a:extLst>
          </p:cNvPr>
          <p:cNvSpPr>
            <a:spLocks noGrp="1"/>
          </p:cNvSpPr>
          <p:nvPr>
            <p:ph type="body" sz="quarter" idx="13" hasCustomPrompt="1"/>
          </p:nvPr>
        </p:nvSpPr>
        <p:spPr>
          <a:xfrm>
            <a:off x="5411203" y="4365904"/>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2</a:t>
            </a: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5489502" y="5004137"/>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7" name="Text Placeholder 2">
            <a:extLst>
              <a:ext uri="{FF2B5EF4-FFF2-40B4-BE49-F238E27FC236}">
                <a16:creationId xmlns:a16="http://schemas.microsoft.com/office/drawing/2014/main" id="{68A99BBB-B5A7-C2CA-C94B-723B67215416}"/>
              </a:ext>
            </a:extLst>
          </p:cNvPr>
          <p:cNvSpPr>
            <a:spLocks noGrp="1"/>
          </p:cNvSpPr>
          <p:nvPr>
            <p:ph type="body" sz="quarter" idx="15" hasCustomPrompt="1"/>
          </p:nvPr>
        </p:nvSpPr>
        <p:spPr>
          <a:xfrm>
            <a:off x="5053398" y="4685976"/>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499515" y="4369215"/>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1</a:t>
            </a:r>
          </a:p>
        </p:txBody>
      </p:sp>
      <p:sp>
        <p:nvSpPr>
          <p:cNvPr id="29" name="Text Placeholder 2">
            <a:extLst>
              <a:ext uri="{FF2B5EF4-FFF2-40B4-BE49-F238E27FC236}">
                <a16:creationId xmlns:a16="http://schemas.microsoft.com/office/drawing/2014/main" id="{EA7C18EA-9EE6-4151-C778-3F3B7E83FDA9}"/>
              </a:ext>
            </a:extLst>
          </p:cNvPr>
          <p:cNvSpPr>
            <a:spLocks noGrp="1"/>
          </p:cNvSpPr>
          <p:nvPr>
            <p:ph type="body" sz="quarter" idx="17" hasCustomPrompt="1"/>
          </p:nvPr>
        </p:nvSpPr>
        <p:spPr>
          <a:xfrm>
            <a:off x="1577814" y="5007448"/>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141710" y="4689287"/>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31" name="Text Placeholder 2">
            <a:extLst>
              <a:ext uri="{FF2B5EF4-FFF2-40B4-BE49-F238E27FC236}">
                <a16:creationId xmlns:a16="http://schemas.microsoft.com/office/drawing/2014/main" id="{5499ABA3-3BC6-C29E-A76B-7AE0D113F34C}"/>
              </a:ext>
            </a:extLst>
          </p:cNvPr>
          <p:cNvSpPr>
            <a:spLocks noGrp="1"/>
          </p:cNvSpPr>
          <p:nvPr>
            <p:ph type="body" sz="quarter" idx="19" hasCustomPrompt="1"/>
          </p:nvPr>
        </p:nvSpPr>
        <p:spPr>
          <a:xfrm>
            <a:off x="9175284" y="4375843"/>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3</a:t>
            </a:r>
          </a:p>
        </p:txBody>
      </p:sp>
      <p:sp>
        <p:nvSpPr>
          <p:cNvPr id="32" name="Text Placeholder 2">
            <a:extLst>
              <a:ext uri="{FF2B5EF4-FFF2-40B4-BE49-F238E27FC236}">
                <a16:creationId xmlns:a16="http://schemas.microsoft.com/office/drawing/2014/main" id="{E37FBA6D-8B04-50A8-F1B1-77D9169F2551}"/>
              </a:ext>
            </a:extLst>
          </p:cNvPr>
          <p:cNvSpPr>
            <a:spLocks noGrp="1"/>
          </p:cNvSpPr>
          <p:nvPr>
            <p:ph type="body" sz="quarter" idx="20" hasCustomPrompt="1"/>
          </p:nvPr>
        </p:nvSpPr>
        <p:spPr>
          <a:xfrm>
            <a:off x="9253583" y="5014076"/>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3" name="Text Placeholder 2">
            <a:extLst>
              <a:ext uri="{FF2B5EF4-FFF2-40B4-BE49-F238E27FC236}">
                <a16:creationId xmlns:a16="http://schemas.microsoft.com/office/drawing/2014/main" id="{4208317E-76F8-9623-048D-7D68D96D3E51}"/>
              </a:ext>
            </a:extLst>
          </p:cNvPr>
          <p:cNvSpPr>
            <a:spLocks noGrp="1"/>
          </p:cNvSpPr>
          <p:nvPr>
            <p:ph type="body" sz="quarter" idx="21" hasCustomPrompt="1"/>
          </p:nvPr>
        </p:nvSpPr>
        <p:spPr>
          <a:xfrm>
            <a:off x="8817479" y="4695915"/>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cxnSp>
        <p:nvCxnSpPr>
          <p:cNvPr id="34" name="Straight Connector 33">
            <a:extLst>
              <a:ext uri="{FF2B5EF4-FFF2-40B4-BE49-F238E27FC236}">
                <a16:creationId xmlns:a16="http://schemas.microsoft.com/office/drawing/2014/main" id="{33F29895-09CC-505C-8F1E-D326CEA17283}"/>
              </a:ext>
            </a:extLst>
          </p:cNvPr>
          <p:cNvCxnSpPr/>
          <p:nvPr/>
        </p:nvCxnSpPr>
        <p:spPr>
          <a:xfrm>
            <a:off x="7972725"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167E80-F204-20AA-C003-867A329232B5}"/>
              </a:ext>
            </a:extLst>
          </p:cNvPr>
          <p:cNvCxnSpPr>
            <a:cxnSpLocks/>
          </p:cNvCxnSpPr>
          <p:nvPr/>
        </p:nvCxnSpPr>
        <p:spPr>
          <a:xfrm>
            <a:off x="4140780"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pic>
        <p:nvPicPr>
          <p:cNvPr id="9" name="Picture 8" descr="A green triangle with a black background&#10;&#10;Description automatically generated with medium confidence">
            <a:extLst>
              <a:ext uri="{FF2B5EF4-FFF2-40B4-BE49-F238E27FC236}">
                <a16:creationId xmlns:a16="http://schemas.microsoft.com/office/drawing/2014/main" id="{2FD3CFAB-7016-E8BC-CA35-CE6948394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4A5A856-C23F-5CFE-0AA9-503EB2121A62}"/>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D5AABF1-AE8C-E421-67AB-E35A42B162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3DC57AF-2B0F-F8FD-3F2C-F49887FC85A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3" name="Online Image Placeholder 12">
            <a:extLst>
              <a:ext uri="{FF2B5EF4-FFF2-40B4-BE49-F238E27FC236}">
                <a16:creationId xmlns:a16="http://schemas.microsoft.com/office/drawing/2014/main" id="{96EDC69C-C5C7-4AD2-E5A4-46DB9EA6D2BF}"/>
              </a:ext>
            </a:extLst>
          </p:cNvPr>
          <p:cNvSpPr>
            <a:spLocks noGrp="1"/>
          </p:cNvSpPr>
          <p:nvPr>
            <p:ph type="clipArt" sz="quarter" idx="25"/>
          </p:nvPr>
        </p:nvSpPr>
        <p:spPr>
          <a:xfrm>
            <a:off x="1801372"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1D77BA23-C851-0E16-BB24-3C0292319465}"/>
              </a:ext>
            </a:extLst>
          </p:cNvPr>
          <p:cNvSpPr>
            <a:spLocks noGrp="1"/>
          </p:cNvSpPr>
          <p:nvPr>
            <p:ph type="clipArt" sz="quarter" idx="26"/>
          </p:nvPr>
        </p:nvSpPr>
        <p:spPr>
          <a:xfrm>
            <a:off x="5713060"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82325BF3-D9BE-35B9-6367-A3EFBCFD211F}"/>
              </a:ext>
            </a:extLst>
          </p:cNvPr>
          <p:cNvSpPr>
            <a:spLocks noGrp="1"/>
          </p:cNvSpPr>
          <p:nvPr>
            <p:ph type="clipArt" sz="quarter" idx="27"/>
          </p:nvPr>
        </p:nvSpPr>
        <p:spPr>
          <a:xfrm>
            <a:off x="9477141" y="2644916"/>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1466590763"/>
      </p:ext>
    </p:extLst>
  </p:cSld>
  <p:clrMapOvr>
    <a:masterClrMapping/>
  </p:clrMapOvr>
  <p:hf hdr="0" ftr="0" dt="0"/>
  <p:extLst>
    <p:ext uri="{DCECCB84-F9BA-43D5-87BE-67443E8EF086}">
      <p15:sldGuideLst xmlns:p15="http://schemas.microsoft.com/office/powerpoint/2012/main">
        <p15:guide id="1">
          <p15:clr>
            <a:srgbClr val="FBAE40"/>
          </p15:clr>
        </p15:guide>
        <p15:guide id="5" pos="7680">
          <p15:clr>
            <a:srgbClr val="FBAE40"/>
          </p15:clr>
        </p15:guide>
        <p15:guide id="6" orient="horz">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ategories_b">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37E3884-3307-87A8-0CF6-704541207EF2}"/>
              </a:ext>
            </a:extLst>
          </p:cNvPr>
          <p:cNvSpPr>
            <a:spLocks noGrp="1" noRot="1" noMove="1" noResize="1" noEditPoints="1" noAdjustHandles="1" noChangeArrowheads="1" noChangeShapeType="1"/>
          </p:cNvSpPr>
          <p:nvPr/>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98D85A-0F4B-D032-9ACD-11B57CAF05EE}"/>
              </a:ext>
            </a:extLst>
          </p:cNvPr>
          <p:cNvSpPr/>
          <p:nvPr/>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BF4A727-21A3-1106-44C9-4960BB0E3311}"/>
              </a:ext>
            </a:extLst>
          </p:cNvPr>
          <p:cNvSpPr/>
          <p:nvPr/>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A8450E-9056-EBF3-D94C-FEC4E652F62C}"/>
              </a:ext>
            </a:extLst>
          </p:cNvPr>
          <p:cNvSpPr/>
          <p:nvPr/>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E42665-A6C3-F1A2-8215-4D58AE010971}"/>
              </a:ext>
            </a:extLst>
          </p:cNvPr>
          <p:cNvSpPr/>
          <p:nvPr/>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04918-3012-AC99-FB69-F1AD43A68BF8}"/>
              </a:ext>
            </a:extLst>
          </p:cNvPr>
          <p:cNvSpPr/>
          <p:nvPr/>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E8BFAD-5732-CB77-5D38-26ABF18EDD34}"/>
              </a:ext>
            </a:extLst>
          </p:cNvPr>
          <p:cNvSpPr/>
          <p:nvPr/>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1932033"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950230" y="2514174"/>
            <a:ext cx="231696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1</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932033"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6" name="Text Placeholder 2">
            <a:extLst>
              <a:ext uri="{FF2B5EF4-FFF2-40B4-BE49-F238E27FC236}">
                <a16:creationId xmlns:a16="http://schemas.microsoft.com/office/drawing/2014/main" id="{F45B7350-49B8-77A5-7DCA-737C5F65E05F}"/>
              </a:ext>
            </a:extLst>
          </p:cNvPr>
          <p:cNvSpPr>
            <a:spLocks noGrp="1"/>
          </p:cNvSpPr>
          <p:nvPr>
            <p:ph type="body" sz="quarter" idx="19" hasCustomPrompt="1"/>
          </p:nvPr>
        </p:nvSpPr>
        <p:spPr>
          <a:xfrm>
            <a:off x="5058595"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7" name="Text Placeholder 2">
            <a:extLst>
              <a:ext uri="{FF2B5EF4-FFF2-40B4-BE49-F238E27FC236}">
                <a16:creationId xmlns:a16="http://schemas.microsoft.com/office/drawing/2014/main" id="{5C8FF34D-2E1A-5C19-6C64-99DB15EFBCE3}"/>
              </a:ext>
            </a:extLst>
          </p:cNvPr>
          <p:cNvSpPr>
            <a:spLocks noGrp="1"/>
          </p:cNvSpPr>
          <p:nvPr>
            <p:ph type="body" sz="quarter" idx="20" hasCustomPrompt="1"/>
          </p:nvPr>
        </p:nvSpPr>
        <p:spPr>
          <a:xfrm>
            <a:off x="5076793" y="2514174"/>
            <a:ext cx="2303718"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2</a:t>
            </a:r>
          </a:p>
        </p:txBody>
      </p:sp>
      <p:sp>
        <p:nvSpPr>
          <p:cNvPr id="8" name="Text Placeholder 2">
            <a:extLst>
              <a:ext uri="{FF2B5EF4-FFF2-40B4-BE49-F238E27FC236}">
                <a16:creationId xmlns:a16="http://schemas.microsoft.com/office/drawing/2014/main" id="{3BCB5B91-6179-D7D5-AFFD-EFB426FC5E95}"/>
              </a:ext>
            </a:extLst>
          </p:cNvPr>
          <p:cNvSpPr>
            <a:spLocks noGrp="1"/>
          </p:cNvSpPr>
          <p:nvPr>
            <p:ph type="body" sz="quarter" idx="21" hasCustomPrompt="1"/>
          </p:nvPr>
        </p:nvSpPr>
        <p:spPr>
          <a:xfrm>
            <a:off x="5058595"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11" name="Text Placeholder 2">
            <a:extLst>
              <a:ext uri="{FF2B5EF4-FFF2-40B4-BE49-F238E27FC236}">
                <a16:creationId xmlns:a16="http://schemas.microsoft.com/office/drawing/2014/main" id="{61199B4B-C8F1-6099-AEA8-F009F75AEC3C}"/>
              </a:ext>
            </a:extLst>
          </p:cNvPr>
          <p:cNvSpPr>
            <a:spLocks noGrp="1"/>
          </p:cNvSpPr>
          <p:nvPr>
            <p:ph type="body" sz="quarter" idx="22" hasCustomPrompt="1"/>
          </p:nvPr>
        </p:nvSpPr>
        <p:spPr>
          <a:xfrm>
            <a:off x="8168601"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12" name="Text Placeholder 2">
            <a:extLst>
              <a:ext uri="{FF2B5EF4-FFF2-40B4-BE49-F238E27FC236}">
                <a16:creationId xmlns:a16="http://schemas.microsoft.com/office/drawing/2014/main" id="{809E814F-E75F-0C4F-1E03-D14AD23B9AE5}"/>
              </a:ext>
            </a:extLst>
          </p:cNvPr>
          <p:cNvSpPr>
            <a:spLocks noGrp="1"/>
          </p:cNvSpPr>
          <p:nvPr>
            <p:ph type="body" sz="quarter" idx="23" hasCustomPrompt="1"/>
          </p:nvPr>
        </p:nvSpPr>
        <p:spPr>
          <a:xfrm>
            <a:off x="8186799" y="2514174"/>
            <a:ext cx="230702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3</a:t>
            </a:r>
          </a:p>
        </p:txBody>
      </p:sp>
      <p:sp>
        <p:nvSpPr>
          <p:cNvPr id="13" name="Text Placeholder 2">
            <a:extLst>
              <a:ext uri="{FF2B5EF4-FFF2-40B4-BE49-F238E27FC236}">
                <a16:creationId xmlns:a16="http://schemas.microsoft.com/office/drawing/2014/main" id="{D006DA5F-CA03-3CFE-8876-95FCCF99236C}"/>
              </a:ext>
            </a:extLst>
          </p:cNvPr>
          <p:cNvSpPr>
            <a:spLocks noGrp="1"/>
          </p:cNvSpPr>
          <p:nvPr>
            <p:ph type="body" sz="quarter" idx="24" hasCustomPrompt="1"/>
          </p:nvPr>
        </p:nvSpPr>
        <p:spPr>
          <a:xfrm>
            <a:off x="8168601"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F703C900-E3A4-CA6C-54CB-A09E68467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4" name="Title 1">
            <a:extLst>
              <a:ext uri="{FF2B5EF4-FFF2-40B4-BE49-F238E27FC236}">
                <a16:creationId xmlns:a16="http://schemas.microsoft.com/office/drawing/2014/main" id="{5E9E74E8-8125-2383-ED41-62D573882E2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CFF0DA4A-AC5C-2B93-2411-9C1191BBAB2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8449F18-37C8-748C-18D8-EC3CBB1B5B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6" name="Rectangle 6">
            <a:extLst>
              <a:ext uri="{FF2B5EF4-FFF2-40B4-BE49-F238E27FC236}">
                <a16:creationId xmlns:a16="http://schemas.microsoft.com/office/drawing/2014/main" id="{C17FD326-7388-4F26-4F9A-BCE5C1058782}"/>
              </a:ext>
            </a:extLst>
          </p:cNvPr>
          <p:cNvSpPr/>
          <p:nvPr userDrawn="1"/>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67BF48-43FF-71D6-D6D1-8E7D3B6300AA}"/>
              </a:ext>
            </a:extLst>
          </p:cNvPr>
          <p:cNvSpPr/>
          <p:nvPr userDrawn="1"/>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2863C87-AE12-B7A8-0C59-8364F52C48BB}"/>
              </a:ext>
            </a:extLst>
          </p:cNvPr>
          <p:cNvSpPr/>
          <p:nvPr userDrawn="1"/>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51DD55F-37EB-953B-5B0F-29A1F94AC9D0}"/>
              </a:ext>
            </a:extLst>
          </p:cNvPr>
          <p:cNvSpPr/>
          <p:nvPr userDrawn="1"/>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B8B5445-5234-3750-41B3-6B7A0AB15230}"/>
              </a:ext>
            </a:extLst>
          </p:cNvPr>
          <p:cNvSpPr/>
          <p:nvPr userDrawn="1"/>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18D7AF-FBED-F38C-4113-D3DB14F88239}"/>
              </a:ext>
            </a:extLst>
          </p:cNvPr>
          <p:cNvSpPr/>
          <p:nvPr userDrawn="1"/>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4912C78-6610-3704-1301-2FDE136A2E86}"/>
              </a:ext>
            </a:extLst>
          </p:cNvPr>
          <p:cNvSpPr/>
          <p:nvPr userDrawn="1"/>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7" name="Picture 26" descr="A green triangle with a black background&#10;&#10;Description automatically generated with medium confidence">
            <a:extLst>
              <a:ext uri="{FF2B5EF4-FFF2-40B4-BE49-F238E27FC236}">
                <a16:creationId xmlns:a16="http://schemas.microsoft.com/office/drawing/2014/main" id="{8E1299F0-2415-D500-41D7-71792FD13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9" name="Straight Connector 28">
            <a:extLst>
              <a:ext uri="{FF2B5EF4-FFF2-40B4-BE49-F238E27FC236}">
                <a16:creationId xmlns:a16="http://schemas.microsoft.com/office/drawing/2014/main" id="{CC06A125-1CDC-ABFC-7FD8-13EF0AC9992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4B4ED807-B5CE-29DA-2E8C-3E630F626FA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0826952"/>
      </p:ext>
    </p:extLst>
  </p:cSld>
  <p:clrMapOvr>
    <a:masterClrMapping/>
  </p:clrMapOvr>
  <p:extLst>
    <p:ext uri="{DCECCB84-F9BA-43D5-87BE-67443E8EF086}">
      <p15:sldGuideLst xmlns:p15="http://schemas.microsoft.com/office/powerpoint/2012/main">
        <p15:guide id="7" pos="7680" userDrawn="1">
          <p15:clr>
            <a:srgbClr val="FBAE40"/>
          </p15:clr>
        </p15:guide>
        <p15:guide id="8" orient="horz" pos="268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ategories_a">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0D3F97-A7F6-3833-F58D-7767259772D2}"/>
              </a:ext>
            </a:extLst>
          </p:cNvPr>
          <p:cNvGrpSpPr/>
          <p:nvPr/>
        </p:nvGrpSpPr>
        <p:grpSpPr>
          <a:xfrm>
            <a:off x="6556772" y="3120629"/>
            <a:ext cx="471488" cy="1397794"/>
            <a:chOff x="6556772" y="3120629"/>
            <a:chExt cx="471488" cy="1397794"/>
          </a:xfrm>
        </p:grpSpPr>
        <p:sp>
          <p:nvSpPr>
            <p:cNvPr id="18" name="Freeform 10">
              <a:extLst>
                <a:ext uri="{FF2B5EF4-FFF2-40B4-BE49-F238E27FC236}">
                  <a16:creationId xmlns:a16="http://schemas.microsoft.com/office/drawing/2014/main" id="{AECC7888-DC70-FD38-A05C-BC86BC8D9BF5}"/>
                </a:ext>
              </a:extLst>
            </p:cNvPr>
            <p:cNvSpPr>
              <a:spLocks/>
            </p:cNvSpPr>
            <p:nvPr/>
          </p:nvSpPr>
          <p:spPr bwMode="auto">
            <a:xfrm>
              <a:off x="6556772" y="3120629"/>
              <a:ext cx="471488" cy="1397794"/>
            </a:xfrm>
            <a:custGeom>
              <a:avLst/>
              <a:gdLst>
                <a:gd name="T0" fmla="*/ 107 w 167"/>
                <a:gd name="T1" fmla="*/ 26 h 496"/>
                <a:gd name="T2" fmla="*/ 133 w 167"/>
                <a:gd name="T3" fmla="*/ 150 h 496"/>
                <a:gd name="T4" fmla="*/ 94 w 167"/>
                <a:gd name="T5" fmla="*/ 301 h 496"/>
                <a:gd name="T6" fmla="*/ 80 w 167"/>
                <a:gd name="T7" fmla="*/ 326 h 496"/>
                <a:gd name="T8" fmla="*/ 80 w 167"/>
                <a:gd name="T9" fmla="*/ 326 h 496"/>
                <a:gd name="T10" fmla="*/ 4 w 167"/>
                <a:gd name="T11" fmla="*/ 469 h 496"/>
                <a:gd name="T12" fmla="*/ 11 w 167"/>
                <a:gd name="T13" fmla="*/ 492 h 496"/>
                <a:gd name="T14" fmla="*/ 34 w 167"/>
                <a:gd name="T15" fmla="*/ 485 h 496"/>
                <a:gd name="T16" fmla="*/ 137 w 167"/>
                <a:gd name="T17" fmla="*/ 292 h 496"/>
                <a:gd name="T18" fmla="*/ 108 w 167"/>
                <a:gd name="T19" fmla="*/ 292 h 496"/>
                <a:gd name="T20" fmla="*/ 108 w 167"/>
                <a:gd name="T21" fmla="*/ 309 h 496"/>
                <a:gd name="T22" fmla="*/ 123 w 167"/>
                <a:gd name="T23" fmla="*/ 317 h 496"/>
                <a:gd name="T24" fmla="*/ 166 w 167"/>
                <a:gd name="T25" fmla="*/ 150 h 496"/>
                <a:gd name="T26" fmla="*/ 138 w 167"/>
                <a:gd name="T27" fmla="*/ 13 h 496"/>
                <a:gd name="T28" fmla="*/ 116 w 167"/>
                <a:gd name="T29" fmla="*/ 4 h 496"/>
                <a:gd name="T30" fmla="*/ 107 w 167"/>
                <a:gd name="T31" fmla="*/ 2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496">
                  <a:moveTo>
                    <a:pt x="107" y="26"/>
                  </a:moveTo>
                  <a:cubicBezTo>
                    <a:pt x="124" y="64"/>
                    <a:pt x="133" y="106"/>
                    <a:pt x="133" y="150"/>
                  </a:cubicBezTo>
                  <a:cubicBezTo>
                    <a:pt x="133" y="205"/>
                    <a:pt x="118" y="256"/>
                    <a:pt x="94" y="301"/>
                  </a:cubicBezTo>
                  <a:cubicBezTo>
                    <a:pt x="80" y="326"/>
                    <a:pt x="80" y="326"/>
                    <a:pt x="80" y="326"/>
                  </a:cubicBezTo>
                  <a:cubicBezTo>
                    <a:pt x="80" y="326"/>
                    <a:pt x="80" y="326"/>
                    <a:pt x="80" y="326"/>
                  </a:cubicBezTo>
                  <a:cubicBezTo>
                    <a:pt x="4" y="469"/>
                    <a:pt x="4" y="469"/>
                    <a:pt x="4" y="469"/>
                  </a:cubicBezTo>
                  <a:cubicBezTo>
                    <a:pt x="0" y="477"/>
                    <a:pt x="3" y="487"/>
                    <a:pt x="11" y="492"/>
                  </a:cubicBezTo>
                  <a:cubicBezTo>
                    <a:pt x="20" y="496"/>
                    <a:pt x="30" y="493"/>
                    <a:pt x="34" y="485"/>
                  </a:cubicBezTo>
                  <a:cubicBezTo>
                    <a:pt x="137" y="292"/>
                    <a:pt x="137" y="292"/>
                    <a:pt x="137" y="292"/>
                  </a:cubicBezTo>
                  <a:cubicBezTo>
                    <a:pt x="108" y="292"/>
                    <a:pt x="108" y="292"/>
                    <a:pt x="108" y="292"/>
                  </a:cubicBezTo>
                  <a:cubicBezTo>
                    <a:pt x="108" y="309"/>
                    <a:pt x="108" y="309"/>
                    <a:pt x="108" y="309"/>
                  </a:cubicBezTo>
                  <a:cubicBezTo>
                    <a:pt x="123" y="317"/>
                    <a:pt x="123" y="317"/>
                    <a:pt x="123" y="317"/>
                  </a:cubicBezTo>
                  <a:cubicBezTo>
                    <a:pt x="151" y="268"/>
                    <a:pt x="167" y="211"/>
                    <a:pt x="166" y="150"/>
                  </a:cubicBezTo>
                  <a:cubicBezTo>
                    <a:pt x="166" y="101"/>
                    <a:pt x="156" y="55"/>
                    <a:pt x="138" y="13"/>
                  </a:cubicBezTo>
                  <a:cubicBezTo>
                    <a:pt x="134" y="4"/>
                    <a:pt x="124" y="0"/>
                    <a:pt x="116" y="4"/>
                  </a:cubicBezTo>
                  <a:cubicBezTo>
                    <a:pt x="107" y="8"/>
                    <a:pt x="103" y="18"/>
                    <a:pt x="107" y="2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19" name="Rectangle 18">
              <a:extLst>
                <a:ext uri="{FF2B5EF4-FFF2-40B4-BE49-F238E27FC236}">
                  <a16:creationId xmlns:a16="http://schemas.microsoft.com/office/drawing/2014/main" id="{83FC123E-6C63-969D-4417-80C625060BAE}"/>
                </a:ext>
              </a:extLst>
            </p:cNvPr>
            <p:cNvSpPr/>
            <p:nvPr/>
          </p:nvSpPr>
          <p:spPr>
            <a:xfrm rot="1606979">
              <a:off x="6851767" y="3921081"/>
              <a:ext cx="72633" cy="91607"/>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210DF39-4250-BB61-B66E-85D74D07ACF0}"/>
              </a:ext>
            </a:extLst>
          </p:cNvPr>
          <p:cNvGrpSpPr/>
          <p:nvPr/>
        </p:nvGrpSpPr>
        <p:grpSpPr>
          <a:xfrm>
            <a:off x="4701779" y="2222898"/>
            <a:ext cx="2684860" cy="2589609"/>
            <a:chOff x="4237038" y="1820863"/>
            <a:chExt cx="3579813" cy="3452812"/>
          </a:xfrm>
        </p:grpSpPr>
        <p:sp>
          <p:nvSpPr>
            <p:cNvPr id="23" name="Freeform 5">
              <a:extLst>
                <a:ext uri="{FF2B5EF4-FFF2-40B4-BE49-F238E27FC236}">
                  <a16:creationId xmlns:a16="http://schemas.microsoft.com/office/drawing/2014/main" id="{03F36824-D0B6-3C04-1547-E9569ACBD7AB}"/>
                </a:ext>
              </a:extLst>
            </p:cNvPr>
            <p:cNvSpPr>
              <a:spLocks/>
            </p:cNvSpPr>
            <p:nvPr/>
          </p:nvSpPr>
          <p:spPr bwMode="auto">
            <a:xfrm>
              <a:off x="5075238" y="5084763"/>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3 w 16"/>
                <a:gd name="T11" fmla="*/ 2 h 16"/>
                <a:gd name="T12" fmla="*/ 0 w 16"/>
                <a:gd name="T13" fmla="*/ 8 h 16"/>
                <a:gd name="T14" fmla="*/ 3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3" y="15"/>
                    <a:pt x="14" y="14"/>
                  </a:cubicBezTo>
                  <a:cubicBezTo>
                    <a:pt x="16" y="12"/>
                    <a:pt x="16" y="10"/>
                    <a:pt x="16" y="8"/>
                  </a:cubicBezTo>
                  <a:cubicBezTo>
                    <a:pt x="16" y="6"/>
                    <a:pt x="16" y="4"/>
                    <a:pt x="14" y="2"/>
                  </a:cubicBezTo>
                  <a:cubicBezTo>
                    <a:pt x="13" y="1"/>
                    <a:pt x="10" y="0"/>
                    <a:pt x="8" y="0"/>
                  </a:cubicBezTo>
                  <a:cubicBezTo>
                    <a:pt x="6" y="0"/>
                    <a:pt x="4" y="1"/>
                    <a:pt x="3" y="2"/>
                  </a:cubicBezTo>
                  <a:cubicBezTo>
                    <a:pt x="1" y="4"/>
                    <a:pt x="0" y="6"/>
                    <a:pt x="0" y="8"/>
                  </a:cubicBezTo>
                  <a:cubicBezTo>
                    <a:pt x="0" y="10"/>
                    <a:pt x="1" y="12"/>
                    <a:pt x="3"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4" name="Freeform 6">
              <a:extLst>
                <a:ext uri="{FF2B5EF4-FFF2-40B4-BE49-F238E27FC236}">
                  <a16:creationId xmlns:a16="http://schemas.microsoft.com/office/drawing/2014/main" id="{0408F3F1-FAC5-11EE-42C9-0BF054F743B9}"/>
                </a:ext>
              </a:extLst>
            </p:cNvPr>
            <p:cNvSpPr>
              <a:spLocks noEditPoints="1"/>
            </p:cNvSpPr>
            <p:nvPr/>
          </p:nvSpPr>
          <p:spPr bwMode="auto">
            <a:xfrm>
              <a:off x="4237038" y="1820863"/>
              <a:ext cx="3579813" cy="3392487"/>
            </a:xfrm>
            <a:custGeom>
              <a:avLst/>
              <a:gdLst>
                <a:gd name="T0" fmla="*/ 687 w 952"/>
                <a:gd name="T1" fmla="*/ 886 h 902"/>
                <a:gd name="T2" fmla="*/ 753 w 952"/>
                <a:gd name="T3" fmla="*/ 844 h 902"/>
                <a:gd name="T4" fmla="*/ 783 w 952"/>
                <a:gd name="T5" fmla="*/ 819 h 902"/>
                <a:gd name="T6" fmla="*/ 811 w 952"/>
                <a:gd name="T7" fmla="*/ 792 h 902"/>
                <a:gd name="T8" fmla="*/ 837 w 952"/>
                <a:gd name="T9" fmla="*/ 763 h 902"/>
                <a:gd name="T10" fmla="*/ 860 w 952"/>
                <a:gd name="T11" fmla="*/ 731 h 902"/>
                <a:gd name="T12" fmla="*/ 880 w 952"/>
                <a:gd name="T13" fmla="*/ 698 h 902"/>
                <a:gd name="T14" fmla="*/ 897 w 952"/>
                <a:gd name="T15" fmla="*/ 663 h 902"/>
                <a:gd name="T16" fmla="*/ 912 w 952"/>
                <a:gd name="T17" fmla="*/ 626 h 902"/>
                <a:gd name="T18" fmla="*/ 923 w 952"/>
                <a:gd name="T19" fmla="*/ 589 h 902"/>
                <a:gd name="T20" fmla="*/ 930 w 952"/>
                <a:gd name="T21" fmla="*/ 551 h 902"/>
                <a:gd name="T22" fmla="*/ 935 w 952"/>
                <a:gd name="T23" fmla="*/ 512 h 902"/>
                <a:gd name="T24" fmla="*/ 936 w 952"/>
                <a:gd name="T25" fmla="*/ 473 h 902"/>
                <a:gd name="T26" fmla="*/ 934 w 952"/>
                <a:gd name="T27" fmla="*/ 434 h 902"/>
                <a:gd name="T28" fmla="*/ 929 w 952"/>
                <a:gd name="T29" fmla="*/ 395 h 902"/>
                <a:gd name="T30" fmla="*/ 921 w 952"/>
                <a:gd name="T31" fmla="*/ 357 h 902"/>
                <a:gd name="T32" fmla="*/ 909 w 952"/>
                <a:gd name="T33" fmla="*/ 320 h 902"/>
                <a:gd name="T34" fmla="*/ 894 w 952"/>
                <a:gd name="T35" fmla="*/ 284 h 902"/>
                <a:gd name="T36" fmla="*/ 876 w 952"/>
                <a:gd name="T37" fmla="*/ 249 h 902"/>
                <a:gd name="T38" fmla="*/ 867 w 952"/>
                <a:gd name="T39" fmla="*/ 218 h 902"/>
                <a:gd name="T40" fmla="*/ 843 w 952"/>
                <a:gd name="T41" fmla="*/ 186 h 902"/>
                <a:gd name="T42" fmla="*/ 817 w 952"/>
                <a:gd name="T43" fmla="*/ 156 h 902"/>
                <a:gd name="T44" fmla="*/ 788 w 952"/>
                <a:gd name="T45" fmla="*/ 117 h 902"/>
                <a:gd name="T46" fmla="*/ 757 w 952"/>
                <a:gd name="T47" fmla="*/ 92 h 902"/>
                <a:gd name="T48" fmla="*/ 723 w 952"/>
                <a:gd name="T49" fmla="*/ 69 h 902"/>
                <a:gd name="T50" fmla="*/ 688 w 952"/>
                <a:gd name="T51" fmla="*/ 50 h 902"/>
                <a:gd name="T52" fmla="*/ 651 w 952"/>
                <a:gd name="T53" fmla="*/ 33 h 902"/>
                <a:gd name="T54" fmla="*/ 613 w 952"/>
                <a:gd name="T55" fmla="*/ 20 h 902"/>
                <a:gd name="T56" fmla="*/ 573 w 952"/>
                <a:gd name="T57" fmla="*/ 10 h 902"/>
                <a:gd name="T58" fmla="*/ 534 w 952"/>
                <a:gd name="T59" fmla="*/ 4 h 902"/>
                <a:gd name="T60" fmla="*/ 493 w 952"/>
                <a:gd name="T61" fmla="*/ 1 h 902"/>
                <a:gd name="T62" fmla="*/ 453 w 952"/>
                <a:gd name="T63" fmla="*/ 1 h 902"/>
                <a:gd name="T64" fmla="*/ 406 w 952"/>
                <a:gd name="T65" fmla="*/ 13 h 902"/>
                <a:gd name="T66" fmla="*/ 367 w 952"/>
                <a:gd name="T67" fmla="*/ 21 h 902"/>
                <a:gd name="T68" fmla="*/ 329 w 952"/>
                <a:gd name="T69" fmla="*/ 32 h 902"/>
                <a:gd name="T70" fmla="*/ 292 w 952"/>
                <a:gd name="T71" fmla="*/ 46 h 902"/>
                <a:gd name="T72" fmla="*/ 256 w 952"/>
                <a:gd name="T73" fmla="*/ 63 h 902"/>
                <a:gd name="T74" fmla="*/ 222 w 952"/>
                <a:gd name="T75" fmla="*/ 83 h 902"/>
                <a:gd name="T76" fmla="*/ 189 w 952"/>
                <a:gd name="T77" fmla="*/ 106 h 902"/>
                <a:gd name="T78" fmla="*/ 159 w 952"/>
                <a:gd name="T79" fmla="*/ 132 h 902"/>
                <a:gd name="T80" fmla="*/ 142 w 952"/>
                <a:gd name="T81" fmla="*/ 160 h 902"/>
                <a:gd name="T82" fmla="*/ 116 w 952"/>
                <a:gd name="T83" fmla="*/ 189 h 902"/>
                <a:gd name="T84" fmla="*/ 93 w 952"/>
                <a:gd name="T85" fmla="*/ 221 h 902"/>
                <a:gd name="T86" fmla="*/ 73 w 952"/>
                <a:gd name="T87" fmla="*/ 254 h 902"/>
                <a:gd name="T88" fmla="*/ 56 w 952"/>
                <a:gd name="T89" fmla="*/ 289 h 902"/>
                <a:gd name="T90" fmla="*/ 41 w 952"/>
                <a:gd name="T91" fmla="*/ 325 h 902"/>
                <a:gd name="T92" fmla="*/ 30 w 952"/>
                <a:gd name="T93" fmla="*/ 363 h 902"/>
                <a:gd name="T94" fmla="*/ 17 w 952"/>
                <a:gd name="T95" fmla="*/ 439 h 902"/>
                <a:gd name="T96" fmla="*/ 16 w 952"/>
                <a:gd name="T97" fmla="*/ 478 h 902"/>
                <a:gd name="T98" fmla="*/ 17 w 952"/>
                <a:gd name="T99" fmla="*/ 517 h 902"/>
                <a:gd name="T100" fmla="*/ 22 w 952"/>
                <a:gd name="T101" fmla="*/ 556 h 902"/>
                <a:gd name="T102" fmla="*/ 21 w 952"/>
                <a:gd name="T103" fmla="*/ 589 h 902"/>
                <a:gd name="T104" fmla="*/ 27 w 952"/>
                <a:gd name="T105" fmla="*/ 637 h 902"/>
                <a:gd name="T106" fmla="*/ 42 w 952"/>
                <a:gd name="T107" fmla="*/ 674 h 902"/>
                <a:gd name="T108" fmla="*/ 61 w 952"/>
                <a:gd name="T109" fmla="*/ 710 h 902"/>
                <a:gd name="T110" fmla="*/ 82 w 952"/>
                <a:gd name="T111" fmla="*/ 745 h 902"/>
                <a:gd name="T112" fmla="*/ 106 w 952"/>
                <a:gd name="T113" fmla="*/ 777 h 902"/>
                <a:gd name="T114" fmla="*/ 133 w 952"/>
                <a:gd name="T115" fmla="*/ 807 h 902"/>
                <a:gd name="T116" fmla="*/ 162 w 952"/>
                <a:gd name="T117" fmla="*/ 835 h 902"/>
                <a:gd name="T118" fmla="*/ 205 w 952"/>
                <a:gd name="T119" fmla="*/ 85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02">
                  <a:moveTo>
                    <a:pt x="687" y="886"/>
                  </a:moveTo>
                  <a:cubicBezTo>
                    <a:pt x="687" y="886"/>
                    <a:pt x="687" y="886"/>
                    <a:pt x="687" y="886"/>
                  </a:cubicBezTo>
                  <a:cubicBezTo>
                    <a:pt x="683" y="888"/>
                    <a:pt x="682" y="893"/>
                    <a:pt x="684" y="897"/>
                  </a:cubicBezTo>
                  <a:cubicBezTo>
                    <a:pt x="686" y="901"/>
                    <a:pt x="691" y="902"/>
                    <a:pt x="695" y="900"/>
                  </a:cubicBezTo>
                  <a:cubicBezTo>
                    <a:pt x="695" y="900"/>
                    <a:pt x="695" y="900"/>
                    <a:pt x="695" y="900"/>
                  </a:cubicBezTo>
                  <a:cubicBezTo>
                    <a:pt x="699" y="898"/>
                    <a:pt x="700" y="893"/>
                    <a:pt x="698" y="889"/>
                  </a:cubicBezTo>
                  <a:cubicBezTo>
                    <a:pt x="696" y="885"/>
                    <a:pt x="691" y="884"/>
                    <a:pt x="687" y="886"/>
                  </a:cubicBezTo>
                  <a:close/>
                  <a:moveTo>
                    <a:pt x="721" y="866"/>
                  </a:moveTo>
                  <a:cubicBezTo>
                    <a:pt x="721" y="866"/>
                    <a:pt x="721" y="866"/>
                    <a:pt x="721" y="866"/>
                  </a:cubicBezTo>
                  <a:cubicBezTo>
                    <a:pt x="717" y="869"/>
                    <a:pt x="716" y="874"/>
                    <a:pt x="719" y="877"/>
                  </a:cubicBezTo>
                  <a:cubicBezTo>
                    <a:pt x="721" y="881"/>
                    <a:pt x="726" y="882"/>
                    <a:pt x="730" y="880"/>
                  </a:cubicBezTo>
                  <a:cubicBezTo>
                    <a:pt x="733" y="878"/>
                    <a:pt x="734" y="873"/>
                    <a:pt x="732" y="869"/>
                  </a:cubicBezTo>
                  <a:cubicBezTo>
                    <a:pt x="730" y="865"/>
                    <a:pt x="725" y="864"/>
                    <a:pt x="721" y="866"/>
                  </a:cubicBezTo>
                  <a:close/>
                  <a:moveTo>
                    <a:pt x="753" y="844"/>
                  </a:moveTo>
                  <a:cubicBezTo>
                    <a:pt x="753" y="844"/>
                    <a:pt x="753" y="844"/>
                    <a:pt x="753" y="844"/>
                  </a:cubicBezTo>
                  <a:cubicBezTo>
                    <a:pt x="750" y="847"/>
                    <a:pt x="749" y="852"/>
                    <a:pt x="752" y="855"/>
                  </a:cubicBezTo>
                  <a:cubicBezTo>
                    <a:pt x="754" y="859"/>
                    <a:pt x="759" y="860"/>
                    <a:pt x="763" y="857"/>
                  </a:cubicBezTo>
                  <a:cubicBezTo>
                    <a:pt x="766" y="854"/>
                    <a:pt x="767" y="849"/>
                    <a:pt x="764" y="846"/>
                  </a:cubicBezTo>
                  <a:cubicBezTo>
                    <a:pt x="762" y="842"/>
                    <a:pt x="757" y="842"/>
                    <a:pt x="753" y="844"/>
                  </a:cubicBezTo>
                  <a:close/>
                  <a:moveTo>
                    <a:pt x="783" y="819"/>
                  </a:moveTo>
                  <a:cubicBezTo>
                    <a:pt x="783" y="819"/>
                    <a:pt x="783" y="819"/>
                    <a:pt x="783" y="819"/>
                  </a:cubicBezTo>
                  <a:cubicBezTo>
                    <a:pt x="780" y="822"/>
                    <a:pt x="780" y="827"/>
                    <a:pt x="783" y="831"/>
                  </a:cubicBezTo>
                  <a:cubicBezTo>
                    <a:pt x="786" y="834"/>
                    <a:pt x="791" y="834"/>
                    <a:pt x="794" y="831"/>
                  </a:cubicBezTo>
                  <a:cubicBezTo>
                    <a:pt x="794" y="831"/>
                    <a:pt x="794" y="831"/>
                    <a:pt x="794" y="831"/>
                  </a:cubicBezTo>
                  <a:cubicBezTo>
                    <a:pt x="797" y="828"/>
                    <a:pt x="798" y="823"/>
                    <a:pt x="795" y="820"/>
                  </a:cubicBezTo>
                  <a:cubicBezTo>
                    <a:pt x="792" y="817"/>
                    <a:pt x="787" y="816"/>
                    <a:pt x="783" y="819"/>
                  </a:cubicBezTo>
                  <a:close/>
                  <a:moveTo>
                    <a:pt x="811" y="792"/>
                  </a:moveTo>
                  <a:cubicBezTo>
                    <a:pt x="811" y="792"/>
                    <a:pt x="811" y="792"/>
                    <a:pt x="811" y="792"/>
                  </a:cubicBezTo>
                  <a:cubicBezTo>
                    <a:pt x="808" y="795"/>
                    <a:pt x="808" y="800"/>
                    <a:pt x="812" y="803"/>
                  </a:cubicBezTo>
                  <a:cubicBezTo>
                    <a:pt x="815" y="806"/>
                    <a:pt x="820" y="806"/>
                    <a:pt x="823" y="803"/>
                  </a:cubicBezTo>
                  <a:cubicBezTo>
                    <a:pt x="823" y="803"/>
                    <a:pt x="823" y="803"/>
                    <a:pt x="823" y="803"/>
                  </a:cubicBezTo>
                  <a:cubicBezTo>
                    <a:pt x="826" y="800"/>
                    <a:pt x="826" y="795"/>
                    <a:pt x="823" y="792"/>
                  </a:cubicBezTo>
                  <a:cubicBezTo>
                    <a:pt x="819" y="789"/>
                    <a:pt x="814" y="789"/>
                    <a:pt x="811" y="792"/>
                  </a:cubicBezTo>
                  <a:close/>
                  <a:moveTo>
                    <a:pt x="837" y="763"/>
                  </a:moveTo>
                  <a:cubicBezTo>
                    <a:pt x="837" y="763"/>
                    <a:pt x="837" y="763"/>
                    <a:pt x="837" y="763"/>
                  </a:cubicBezTo>
                  <a:cubicBezTo>
                    <a:pt x="834" y="766"/>
                    <a:pt x="835" y="771"/>
                    <a:pt x="838" y="774"/>
                  </a:cubicBezTo>
                  <a:cubicBezTo>
                    <a:pt x="842" y="777"/>
                    <a:pt x="847" y="776"/>
                    <a:pt x="849" y="773"/>
                  </a:cubicBezTo>
                  <a:cubicBezTo>
                    <a:pt x="849" y="773"/>
                    <a:pt x="849" y="773"/>
                    <a:pt x="849" y="773"/>
                  </a:cubicBezTo>
                  <a:cubicBezTo>
                    <a:pt x="852" y="769"/>
                    <a:pt x="852" y="764"/>
                    <a:pt x="848" y="761"/>
                  </a:cubicBezTo>
                  <a:cubicBezTo>
                    <a:pt x="845" y="759"/>
                    <a:pt x="840" y="759"/>
                    <a:pt x="837" y="763"/>
                  </a:cubicBezTo>
                  <a:close/>
                  <a:moveTo>
                    <a:pt x="860" y="731"/>
                  </a:moveTo>
                  <a:cubicBezTo>
                    <a:pt x="860" y="731"/>
                    <a:pt x="860" y="731"/>
                    <a:pt x="860" y="731"/>
                  </a:cubicBezTo>
                  <a:cubicBezTo>
                    <a:pt x="857" y="735"/>
                    <a:pt x="858" y="740"/>
                    <a:pt x="862" y="742"/>
                  </a:cubicBezTo>
                  <a:cubicBezTo>
                    <a:pt x="866" y="745"/>
                    <a:pt x="871" y="744"/>
                    <a:pt x="873" y="740"/>
                  </a:cubicBezTo>
                  <a:cubicBezTo>
                    <a:pt x="873" y="740"/>
                    <a:pt x="873" y="740"/>
                    <a:pt x="873" y="740"/>
                  </a:cubicBezTo>
                  <a:cubicBezTo>
                    <a:pt x="876" y="736"/>
                    <a:pt x="875" y="731"/>
                    <a:pt x="871" y="729"/>
                  </a:cubicBezTo>
                  <a:cubicBezTo>
                    <a:pt x="867" y="726"/>
                    <a:pt x="862" y="727"/>
                    <a:pt x="860" y="731"/>
                  </a:cubicBezTo>
                  <a:close/>
                  <a:moveTo>
                    <a:pt x="880" y="698"/>
                  </a:moveTo>
                  <a:cubicBezTo>
                    <a:pt x="880" y="698"/>
                    <a:pt x="880" y="698"/>
                    <a:pt x="880" y="698"/>
                  </a:cubicBezTo>
                  <a:cubicBezTo>
                    <a:pt x="878" y="702"/>
                    <a:pt x="879" y="706"/>
                    <a:pt x="883" y="709"/>
                  </a:cubicBezTo>
                  <a:cubicBezTo>
                    <a:pt x="887" y="711"/>
                    <a:pt x="892" y="709"/>
                    <a:pt x="894" y="705"/>
                  </a:cubicBezTo>
                  <a:cubicBezTo>
                    <a:pt x="894" y="705"/>
                    <a:pt x="894" y="705"/>
                    <a:pt x="894" y="705"/>
                  </a:cubicBezTo>
                  <a:cubicBezTo>
                    <a:pt x="896" y="701"/>
                    <a:pt x="895" y="697"/>
                    <a:pt x="891" y="694"/>
                  </a:cubicBezTo>
                  <a:cubicBezTo>
                    <a:pt x="887" y="692"/>
                    <a:pt x="882" y="694"/>
                    <a:pt x="880" y="698"/>
                  </a:cubicBezTo>
                  <a:close/>
                  <a:moveTo>
                    <a:pt x="897" y="663"/>
                  </a:moveTo>
                  <a:cubicBezTo>
                    <a:pt x="897" y="663"/>
                    <a:pt x="897" y="663"/>
                    <a:pt x="897" y="663"/>
                  </a:cubicBezTo>
                  <a:cubicBezTo>
                    <a:pt x="895" y="667"/>
                    <a:pt x="897" y="671"/>
                    <a:pt x="901" y="673"/>
                  </a:cubicBezTo>
                  <a:cubicBezTo>
                    <a:pt x="905" y="675"/>
                    <a:pt x="910" y="673"/>
                    <a:pt x="912" y="669"/>
                  </a:cubicBezTo>
                  <a:cubicBezTo>
                    <a:pt x="912" y="669"/>
                    <a:pt x="912" y="669"/>
                    <a:pt x="912" y="669"/>
                  </a:cubicBezTo>
                  <a:cubicBezTo>
                    <a:pt x="914" y="665"/>
                    <a:pt x="912" y="660"/>
                    <a:pt x="908" y="659"/>
                  </a:cubicBezTo>
                  <a:cubicBezTo>
                    <a:pt x="904" y="657"/>
                    <a:pt x="899" y="659"/>
                    <a:pt x="897" y="663"/>
                  </a:cubicBezTo>
                  <a:close/>
                  <a:moveTo>
                    <a:pt x="912" y="626"/>
                  </a:moveTo>
                  <a:cubicBezTo>
                    <a:pt x="912" y="626"/>
                    <a:pt x="912" y="626"/>
                    <a:pt x="912" y="626"/>
                  </a:cubicBezTo>
                  <a:cubicBezTo>
                    <a:pt x="910" y="630"/>
                    <a:pt x="912" y="635"/>
                    <a:pt x="916" y="636"/>
                  </a:cubicBezTo>
                  <a:cubicBezTo>
                    <a:pt x="921" y="638"/>
                    <a:pt x="925" y="636"/>
                    <a:pt x="927" y="631"/>
                  </a:cubicBezTo>
                  <a:cubicBezTo>
                    <a:pt x="927" y="631"/>
                    <a:pt x="927" y="631"/>
                    <a:pt x="927" y="631"/>
                  </a:cubicBezTo>
                  <a:cubicBezTo>
                    <a:pt x="928" y="627"/>
                    <a:pt x="926" y="623"/>
                    <a:pt x="922" y="621"/>
                  </a:cubicBezTo>
                  <a:cubicBezTo>
                    <a:pt x="918" y="620"/>
                    <a:pt x="913" y="622"/>
                    <a:pt x="912" y="626"/>
                  </a:cubicBezTo>
                  <a:close/>
                  <a:moveTo>
                    <a:pt x="923" y="589"/>
                  </a:moveTo>
                  <a:cubicBezTo>
                    <a:pt x="923" y="589"/>
                    <a:pt x="923" y="589"/>
                    <a:pt x="923" y="589"/>
                  </a:cubicBezTo>
                  <a:cubicBezTo>
                    <a:pt x="922" y="593"/>
                    <a:pt x="924" y="597"/>
                    <a:pt x="928" y="599"/>
                  </a:cubicBezTo>
                  <a:cubicBezTo>
                    <a:pt x="933" y="600"/>
                    <a:pt x="937" y="597"/>
                    <a:pt x="938" y="593"/>
                  </a:cubicBezTo>
                  <a:cubicBezTo>
                    <a:pt x="938" y="593"/>
                    <a:pt x="938" y="593"/>
                    <a:pt x="938" y="593"/>
                  </a:cubicBezTo>
                  <a:cubicBezTo>
                    <a:pt x="939" y="588"/>
                    <a:pt x="937" y="584"/>
                    <a:pt x="932" y="583"/>
                  </a:cubicBezTo>
                  <a:cubicBezTo>
                    <a:pt x="928" y="582"/>
                    <a:pt x="924" y="585"/>
                    <a:pt x="923" y="589"/>
                  </a:cubicBezTo>
                  <a:close/>
                  <a:moveTo>
                    <a:pt x="930" y="551"/>
                  </a:moveTo>
                  <a:cubicBezTo>
                    <a:pt x="930" y="551"/>
                    <a:pt x="930" y="551"/>
                    <a:pt x="930" y="551"/>
                  </a:cubicBezTo>
                  <a:cubicBezTo>
                    <a:pt x="930" y="555"/>
                    <a:pt x="933" y="559"/>
                    <a:pt x="937" y="560"/>
                  </a:cubicBezTo>
                  <a:cubicBezTo>
                    <a:pt x="941" y="560"/>
                    <a:pt x="946" y="558"/>
                    <a:pt x="946" y="553"/>
                  </a:cubicBezTo>
                  <a:cubicBezTo>
                    <a:pt x="946" y="553"/>
                    <a:pt x="946" y="553"/>
                    <a:pt x="946" y="553"/>
                  </a:cubicBezTo>
                  <a:cubicBezTo>
                    <a:pt x="947" y="549"/>
                    <a:pt x="944" y="545"/>
                    <a:pt x="940" y="544"/>
                  </a:cubicBezTo>
                  <a:cubicBezTo>
                    <a:pt x="935" y="543"/>
                    <a:pt x="931" y="546"/>
                    <a:pt x="930" y="551"/>
                  </a:cubicBezTo>
                  <a:close/>
                  <a:moveTo>
                    <a:pt x="935" y="512"/>
                  </a:moveTo>
                  <a:cubicBezTo>
                    <a:pt x="935" y="512"/>
                    <a:pt x="935" y="512"/>
                    <a:pt x="935" y="512"/>
                  </a:cubicBezTo>
                  <a:cubicBezTo>
                    <a:pt x="935" y="516"/>
                    <a:pt x="938" y="520"/>
                    <a:pt x="942" y="520"/>
                  </a:cubicBezTo>
                  <a:cubicBezTo>
                    <a:pt x="947" y="521"/>
                    <a:pt x="951" y="517"/>
                    <a:pt x="951" y="513"/>
                  </a:cubicBezTo>
                  <a:cubicBezTo>
                    <a:pt x="951" y="513"/>
                    <a:pt x="951" y="513"/>
                    <a:pt x="951" y="513"/>
                  </a:cubicBezTo>
                  <a:cubicBezTo>
                    <a:pt x="951" y="509"/>
                    <a:pt x="948" y="505"/>
                    <a:pt x="944" y="504"/>
                  </a:cubicBezTo>
                  <a:cubicBezTo>
                    <a:pt x="939" y="504"/>
                    <a:pt x="935" y="507"/>
                    <a:pt x="935" y="512"/>
                  </a:cubicBezTo>
                  <a:close/>
                  <a:moveTo>
                    <a:pt x="936" y="473"/>
                  </a:moveTo>
                  <a:cubicBezTo>
                    <a:pt x="936" y="473"/>
                    <a:pt x="936" y="473"/>
                    <a:pt x="936" y="473"/>
                  </a:cubicBezTo>
                  <a:cubicBezTo>
                    <a:pt x="936" y="477"/>
                    <a:pt x="940" y="481"/>
                    <a:pt x="944" y="481"/>
                  </a:cubicBezTo>
                  <a:cubicBezTo>
                    <a:pt x="949" y="481"/>
                    <a:pt x="952" y="477"/>
                    <a:pt x="952" y="473"/>
                  </a:cubicBezTo>
                  <a:cubicBezTo>
                    <a:pt x="952" y="473"/>
                    <a:pt x="952" y="473"/>
                    <a:pt x="952" y="473"/>
                  </a:cubicBezTo>
                  <a:cubicBezTo>
                    <a:pt x="952" y="468"/>
                    <a:pt x="949" y="465"/>
                    <a:pt x="944" y="465"/>
                  </a:cubicBezTo>
                  <a:cubicBezTo>
                    <a:pt x="940" y="465"/>
                    <a:pt x="936" y="468"/>
                    <a:pt x="936" y="473"/>
                  </a:cubicBezTo>
                  <a:close/>
                  <a:moveTo>
                    <a:pt x="934" y="434"/>
                  </a:moveTo>
                  <a:cubicBezTo>
                    <a:pt x="934" y="434"/>
                    <a:pt x="934" y="434"/>
                    <a:pt x="934" y="434"/>
                  </a:cubicBezTo>
                  <a:cubicBezTo>
                    <a:pt x="935" y="438"/>
                    <a:pt x="939" y="441"/>
                    <a:pt x="943" y="441"/>
                  </a:cubicBezTo>
                  <a:cubicBezTo>
                    <a:pt x="948" y="441"/>
                    <a:pt x="951" y="437"/>
                    <a:pt x="950" y="432"/>
                  </a:cubicBezTo>
                  <a:cubicBezTo>
                    <a:pt x="950" y="432"/>
                    <a:pt x="950" y="432"/>
                    <a:pt x="950" y="432"/>
                  </a:cubicBezTo>
                  <a:cubicBezTo>
                    <a:pt x="950" y="428"/>
                    <a:pt x="946" y="425"/>
                    <a:pt x="942" y="425"/>
                  </a:cubicBezTo>
                  <a:cubicBezTo>
                    <a:pt x="937" y="426"/>
                    <a:pt x="934" y="429"/>
                    <a:pt x="934" y="434"/>
                  </a:cubicBezTo>
                  <a:close/>
                  <a:moveTo>
                    <a:pt x="929" y="395"/>
                  </a:moveTo>
                  <a:cubicBezTo>
                    <a:pt x="929" y="395"/>
                    <a:pt x="929" y="395"/>
                    <a:pt x="929" y="395"/>
                  </a:cubicBezTo>
                  <a:cubicBezTo>
                    <a:pt x="930" y="400"/>
                    <a:pt x="934" y="402"/>
                    <a:pt x="938" y="402"/>
                  </a:cubicBezTo>
                  <a:cubicBezTo>
                    <a:pt x="943" y="401"/>
                    <a:pt x="946" y="397"/>
                    <a:pt x="945" y="392"/>
                  </a:cubicBezTo>
                  <a:cubicBezTo>
                    <a:pt x="945" y="392"/>
                    <a:pt x="945" y="392"/>
                    <a:pt x="945" y="392"/>
                  </a:cubicBezTo>
                  <a:cubicBezTo>
                    <a:pt x="944" y="388"/>
                    <a:pt x="940" y="385"/>
                    <a:pt x="936" y="386"/>
                  </a:cubicBezTo>
                  <a:cubicBezTo>
                    <a:pt x="931" y="387"/>
                    <a:pt x="928" y="391"/>
                    <a:pt x="929" y="395"/>
                  </a:cubicBezTo>
                  <a:close/>
                  <a:moveTo>
                    <a:pt x="921" y="357"/>
                  </a:moveTo>
                  <a:cubicBezTo>
                    <a:pt x="921" y="357"/>
                    <a:pt x="921" y="357"/>
                    <a:pt x="921" y="357"/>
                  </a:cubicBezTo>
                  <a:cubicBezTo>
                    <a:pt x="922" y="361"/>
                    <a:pt x="926" y="364"/>
                    <a:pt x="931" y="363"/>
                  </a:cubicBezTo>
                  <a:cubicBezTo>
                    <a:pt x="935" y="362"/>
                    <a:pt x="937" y="357"/>
                    <a:pt x="936" y="353"/>
                  </a:cubicBezTo>
                  <a:cubicBezTo>
                    <a:pt x="936" y="353"/>
                    <a:pt x="936" y="353"/>
                    <a:pt x="936" y="353"/>
                  </a:cubicBezTo>
                  <a:cubicBezTo>
                    <a:pt x="935" y="349"/>
                    <a:pt x="931" y="346"/>
                    <a:pt x="926" y="347"/>
                  </a:cubicBezTo>
                  <a:cubicBezTo>
                    <a:pt x="922" y="348"/>
                    <a:pt x="920" y="353"/>
                    <a:pt x="921" y="357"/>
                  </a:cubicBezTo>
                  <a:close/>
                  <a:moveTo>
                    <a:pt x="909" y="320"/>
                  </a:moveTo>
                  <a:cubicBezTo>
                    <a:pt x="909" y="320"/>
                    <a:pt x="909" y="320"/>
                    <a:pt x="909" y="320"/>
                  </a:cubicBezTo>
                  <a:cubicBezTo>
                    <a:pt x="911" y="324"/>
                    <a:pt x="915" y="326"/>
                    <a:pt x="919" y="325"/>
                  </a:cubicBezTo>
                  <a:cubicBezTo>
                    <a:pt x="923" y="323"/>
                    <a:pt x="926" y="319"/>
                    <a:pt x="924" y="314"/>
                  </a:cubicBezTo>
                  <a:cubicBezTo>
                    <a:pt x="924" y="314"/>
                    <a:pt x="924" y="314"/>
                    <a:pt x="924" y="314"/>
                  </a:cubicBezTo>
                  <a:cubicBezTo>
                    <a:pt x="923" y="310"/>
                    <a:pt x="918" y="308"/>
                    <a:pt x="914" y="310"/>
                  </a:cubicBezTo>
                  <a:cubicBezTo>
                    <a:pt x="910" y="311"/>
                    <a:pt x="907" y="316"/>
                    <a:pt x="909" y="320"/>
                  </a:cubicBezTo>
                  <a:close/>
                  <a:moveTo>
                    <a:pt x="894" y="284"/>
                  </a:moveTo>
                  <a:cubicBezTo>
                    <a:pt x="894" y="284"/>
                    <a:pt x="894" y="284"/>
                    <a:pt x="894" y="284"/>
                  </a:cubicBezTo>
                  <a:cubicBezTo>
                    <a:pt x="896" y="288"/>
                    <a:pt x="901" y="290"/>
                    <a:pt x="905" y="288"/>
                  </a:cubicBezTo>
                  <a:cubicBezTo>
                    <a:pt x="909" y="286"/>
                    <a:pt x="911" y="281"/>
                    <a:pt x="909" y="277"/>
                  </a:cubicBezTo>
                  <a:cubicBezTo>
                    <a:pt x="909" y="277"/>
                    <a:pt x="909" y="277"/>
                    <a:pt x="909" y="277"/>
                  </a:cubicBezTo>
                  <a:cubicBezTo>
                    <a:pt x="907" y="273"/>
                    <a:pt x="902" y="271"/>
                    <a:pt x="898" y="273"/>
                  </a:cubicBezTo>
                  <a:cubicBezTo>
                    <a:pt x="894" y="275"/>
                    <a:pt x="892" y="280"/>
                    <a:pt x="894" y="284"/>
                  </a:cubicBezTo>
                  <a:close/>
                  <a:moveTo>
                    <a:pt x="876" y="249"/>
                  </a:moveTo>
                  <a:cubicBezTo>
                    <a:pt x="876" y="249"/>
                    <a:pt x="876" y="249"/>
                    <a:pt x="876" y="249"/>
                  </a:cubicBezTo>
                  <a:cubicBezTo>
                    <a:pt x="878" y="253"/>
                    <a:pt x="883" y="254"/>
                    <a:pt x="887" y="252"/>
                  </a:cubicBezTo>
                  <a:cubicBezTo>
                    <a:pt x="891" y="250"/>
                    <a:pt x="892" y="245"/>
                    <a:pt x="890" y="241"/>
                  </a:cubicBezTo>
                  <a:cubicBezTo>
                    <a:pt x="888" y="237"/>
                    <a:pt x="883" y="236"/>
                    <a:pt x="879" y="238"/>
                  </a:cubicBezTo>
                  <a:cubicBezTo>
                    <a:pt x="875" y="240"/>
                    <a:pt x="874" y="245"/>
                    <a:pt x="876" y="249"/>
                  </a:cubicBezTo>
                  <a:close/>
                  <a:moveTo>
                    <a:pt x="856" y="216"/>
                  </a:moveTo>
                  <a:cubicBezTo>
                    <a:pt x="856" y="216"/>
                    <a:pt x="856" y="216"/>
                    <a:pt x="856" y="216"/>
                  </a:cubicBezTo>
                  <a:cubicBezTo>
                    <a:pt x="858" y="220"/>
                    <a:pt x="863" y="221"/>
                    <a:pt x="867" y="218"/>
                  </a:cubicBezTo>
                  <a:cubicBezTo>
                    <a:pt x="870" y="216"/>
                    <a:pt x="871" y="211"/>
                    <a:pt x="869" y="207"/>
                  </a:cubicBezTo>
                  <a:cubicBezTo>
                    <a:pt x="869" y="207"/>
                    <a:pt x="869" y="207"/>
                    <a:pt x="869" y="207"/>
                  </a:cubicBezTo>
                  <a:cubicBezTo>
                    <a:pt x="866" y="203"/>
                    <a:pt x="861" y="202"/>
                    <a:pt x="858" y="205"/>
                  </a:cubicBezTo>
                  <a:cubicBezTo>
                    <a:pt x="854" y="207"/>
                    <a:pt x="853" y="212"/>
                    <a:pt x="856" y="216"/>
                  </a:cubicBezTo>
                  <a:close/>
                  <a:moveTo>
                    <a:pt x="832" y="185"/>
                  </a:moveTo>
                  <a:cubicBezTo>
                    <a:pt x="832" y="185"/>
                    <a:pt x="832" y="185"/>
                    <a:pt x="832" y="185"/>
                  </a:cubicBezTo>
                  <a:cubicBezTo>
                    <a:pt x="835" y="188"/>
                    <a:pt x="840" y="189"/>
                    <a:pt x="843" y="186"/>
                  </a:cubicBezTo>
                  <a:cubicBezTo>
                    <a:pt x="847" y="183"/>
                    <a:pt x="847" y="178"/>
                    <a:pt x="844" y="175"/>
                  </a:cubicBezTo>
                  <a:cubicBezTo>
                    <a:pt x="844" y="175"/>
                    <a:pt x="844" y="175"/>
                    <a:pt x="844" y="175"/>
                  </a:cubicBezTo>
                  <a:cubicBezTo>
                    <a:pt x="842" y="171"/>
                    <a:pt x="837" y="171"/>
                    <a:pt x="833" y="174"/>
                  </a:cubicBezTo>
                  <a:cubicBezTo>
                    <a:pt x="830" y="176"/>
                    <a:pt x="829" y="181"/>
                    <a:pt x="832" y="185"/>
                  </a:cubicBezTo>
                  <a:close/>
                  <a:moveTo>
                    <a:pt x="806" y="156"/>
                  </a:moveTo>
                  <a:cubicBezTo>
                    <a:pt x="806" y="156"/>
                    <a:pt x="806" y="156"/>
                    <a:pt x="806" y="156"/>
                  </a:cubicBezTo>
                  <a:cubicBezTo>
                    <a:pt x="809" y="159"/>
                    <a:pt x="814" y="159"/>
                    <a:pt x="817" y="156"/>
                  </a:cubicBezTo>
                  <a:cubicBezTo>
                    <a:pt x="821" y="153"/>
                    <a:pt x="821" y="148"/>
                    <a:pt x="818" y="145"/>
                  </a:cubicBezTo>
                  <a:cubicBezTo>
                    <a:pt x="814" y="141"/>
                    <a:pt x="809" y="141"/>
                    <a:pt x="806" y="144"/>
                  </a:cubicBezTo>
                  <a:cubicBezTo>
                    <a:pt x="803" y="148"/>
                    <a:pt x="803" y="153"/>
                    <a:pt x="806" y="156"/>
                  </a:cubicBezTo>
                  <a:close/>
                  <a:moveTo>
                    <a:pt x="778" y="129"/>
                  </a:moveTo>
                  <a:cubicBezTo>
                    <a:pt x="778" y="129"/>
                    <a:pt x="778" y="129"/>
                    <a:pt x="778" y="129"/>
                  </a:cubicBezTo>
                  <a:cubicBezTo>
                    <a:pt x="781" y="132"/>
                    <a:pt x="786" y="131"/>
                    <a:pt x="789" y="128"/>
                  </a:cubicBezTo>
                  <a:cubicBezTo>
                    <a:pt x="792" y="125"/>
                    <a:pt x="792" y="120"/>
                    <a:pt x="788" y="117"/>
                  </a:cubicBezTo>
                  <a:cubicBezTo>
                    <a:pt x="788" y="117"/>
                    <a:pt x="788" y="117"/>
                    <a:pt x="788" y="117"/>
                  </a:cubicBezTo>
                  <a:cubicBezTo>
                    <a:pt x="785" y="114"/>
                    <a:pt x="780" y="114"/>
                    <a:pt x="777" y="118"/>
                  </a:cubicBezTo>
                  <a:cubicBezTo>
                    <a:pt x="774" y="121"/>
                    <a:pt x="774" y="126"/>
                    <a:pt x="778" y="129"/>
                  </a:cubicBezTo>
                  <a:close/>
                  <a:moveTo>
                    <a:pt x="747" y="105"/>
                  </a:moveTo>
                  <a:cubicBezTo>
                    <a:pt x="747" y="105"/>
                    <a:pt x="747" y="105"/>
                    <a:pt x="747" y="105"/>
                  </a:cubicBezTo>
                  <a:cubicBezTo>
                    <a:pt x="751" y="107"/>
                    <a:pt x="756" y="106"/>
                    <a:pt x="758" y="103"/>
                  </a:cubicBezTo>
                  <a:cubicBezTo>
                    <a:pt x="761" y="99"/>
                    <a:pt x="760" y="94"/>
                    <a:pt x="757" y="92"/>
                  </a:cubicBezTo>
                  <a:cubicBezTo>
                    <a:pt x="757" y="92"/>
                    <a:pt x="757" y="92"/>
                    <a:pt x="757" y="92"/>
                  </a:cubicBezTo>
                  <a:cubicBezTo>
                    <a:pt x="753" y="89"/>
                    <a:pt x="748" y="90"/>
                    <a:pt x="745" y="93"/>
                  </a:cubicBezTo>
                  <a:cubicBezTo>
                    <a:pt x="743" y="97"/>
                    <a:pt x="744" y="102"/>
                    <a:pt x="747" y="105"/>
                  </a:cubicBezTo>
                  <a:close/>
                  <a:moveTo>
                    <a:pt x="715" y="83"/>
                  </a:moveTo>
                  <a:cubicBezTo>
                    <a:pt x="715" y="83"/>
                    <a:pt x="715" y="83"/>
                    <a:pt x="715" y="83"/>
                  </a:cubicBezTo>
                  <a:cubicBezTo>
                    <a:pt x="719" y="85"/>
                    <a:pt x="723" y="84"/>
                    <a:pt x="726" y="80"/>
                  </a:cubicBezTo>
                  <a:cubicBezTo>
                    <a:pt x="728" y="76"/>
                    <a:pt x="727" y="72"/>
                    <a:pt x="723" y="69"/>
                  </a:cubicBezTo>
                  <a:cubicBezTo>
                    <a:pt x="723" y="69"/>
                    <a:pt x="723" y="69"/>
                    <a:pt x="723" y="69"/>
                  </a:cubicBezTo>
                  <a:cubicBezTo>
                    <a:pt x="719" y="67"/>
                    <a:pt x="714" y="68"/>
                    <a:pt x="712" y="72"/>
                  </a:cubicBezTo>
                  <a:cubicBezTo>
                    <a:pt x="710" y="76"/>
                    <a:pt x="711" y="81"/>
                    <a:pt x="715" y="83"/>
                  </a:cubicBezTo>
                  <a:close/>
                  <a:moveTo>
                    <a:pt x="681" y="64"/>
                  </a:moveTo>
                  <a:cubicBezTo>
                    <a:pt x="681" y="64"/>
                    <a:pt x="681" y="64"/>
                    <a:pt x="681" y="64"/>
                  </a:cubicBezTo>
                  <a:cubicBezTo>
                    <a:pt x="684" y="66"/>
                    <a:pt x="689" y="64"/>
                    <a:pt x="691" y="60"/>
                  </a:cubicBezTo>
                  <a:cubicBezTo>
                    <a:pt x="693" y="57"/>
                    <a:pt x="692" y="52"/>
                    <a:pt x="688" y="50"/>
                  </a:cubicBezTo>
                  <a:cubicBezTo>
                    <a:pt x="688" y="50"/>
                    <a:pt x="688" y="50"/>
                    <a:pt x="688" y="50"/>
                  </a:cubicBezTo>
                  <a:cubicBezTo>
                    <a:pt x="684" y="48"/>
                    <a:pt x="679" y="49"/>
                    <a:pt x="677" y="53"/>
                  </a:cubicBezTo>
                  <a:cubicBezTo>
                    <a:pt x="675" y="57"/>
                    <a:pt x="677" y="62"/>
                    <a:pt x="681" y="64"/>
                  </a:cubicBezTo>
                  <a:close/>
                  <a:moveTo>
                    <a:pt x="645" y="48"/>
                  </a:moveTo>
                  <a:cubicBezTo>
                    <a:pt x="645" y="48"/>
                    <a:pt x="645" y="48"/>
                    <a:pt x="645" y="48"/>
                  </a:cubicBezTo>
                  <a:cubicBezTo>
                    <a:pt x="649" y="50"/>
                    <a:pt x="654" y="48"/>
                    <a:pt x="655" y="44"/>
                  </a:cubicBezTo>
                  <a:cubicBezTo>
                    <a:pt x="657" y="40"/>
                    <a:pt x="655" y="35"/>
                    <a:pt x="651" y="33"/>
                  </a:cubicBezTo>
                  <a:cubicBezTo>
                    <a:pt x="647" y="32"/>
                    <a:pt x="642" y="34"/>
                    <a:pt x="640" y="38"/>
                  </a:cubicBezTo>
                  <a:cubicBezTo>
                    <a:pt x="639" y="42"/>
                    <a:pt x="641" y="47"/>
                    <a:pt x="645" y="48"/>
                  </a:cubicBezTo>
                  <a:close/>
                  <a:moveTo>
                    <a:pt x="608" y="35"/>
                  </a:moveTo>
                  <a:cubicBezTo>
                    <a:pt x="608" y="35"/>
                    <a:pt x="608" y="35"/>
                    <a:pt x="608" y="35"/>
                  </a:cubicBezTo>
                  <a:cubicBezTo>
                    <a:pt x="612" y="37"/>
                    <a:pt x="617" y="34"/>
                    <a:pt x="618" y="30"/>
                  </a:cubicBezTo>
                  <a:cubicBezTo>
                    <a:pt x="619" y="26"/>
                    <a:pt x="617" y="21"/>
                    <a:pt x="613" y="20"/>
                  </a:cubicBezTo>
                  <a:cubicBezTo>
                    <a:pt x="613" y="20"/>
                    <a:pt x="613" y="20"/>
                    <a:pt x="613" y="20"/>
                  </a:cubicBezTo>
                  <a:cubicBezTo>
                    <a:pt x="608" y="19"/>
                    <a:pt x="604" y="21"/>
                    <a:pt x="603" y="26"/>
                  </a:cubicBezTo>
                  <a:cubicBezTo>
                    <a:pt x="601" y="30"/>
                    <a:pt x="604" y="34"/>
                    <a:pt x="608" y="35"/>
                  </a:cubicBezTo>
                  <a:close/>
                  <a:moveTo>
                    <a:pt x="570" y="26"/>
                  </a:moveTo>
                  <a:cubicBezTo>
                    <a:pt x="570" y="26"/>
                    <a:pt x="570" y="26"/>
                    <a:pt x="570" y="26"/>
                  </a:cubicBezTo>
                  <a:cubicBezTo>
                    <a:pt x="574" y="27"/>
                    <a:pt x="579" y="24"/>
                    <a:pt x="580" y="20"/>
                  </a:cubicBezTo>
                  <a:cubicBezTo>
                    <a:pt x="580" y="15"/>
                    <a:pt x="578" y="11"/>
                    <a:pt x="573" y="10"/>
                  </a:cubicBezTo>
                  <a:cubicBezTo>
                    <a:pt x="573" y="10"/>
                    <a:pt x="573" y="10"/>
                    <a:pt x="573" y="10"/>
                  </a:cubicBezTo>
                  <a:cubicBezTo>
                    <a:pt x="569" y="9"/>
                    <a:pt x="565" y="12"/>
                    <a:pt x="564" y="16"/>
                  </a:cubicBezTo>
                  <a:cubicBezTo>
                    <a:pt x="563" y="21"/>
                    <a:pt x="566" y="25"/>
                    <a:pt x="570" y="26"/>
                  </a:cubicBezTo>
                  <a:close/>
                  <a:moveTo>
                    <a:pt x="532" y="20"/>
                  </a:moveTo>
                  <a:cubicBezTo>
                    <a:pt x="532" y="20"/>
                    <a:pt x="532" y="20"/>
                    <a:pt x="532" y="20"/>
                  </a:cubicBezTo>
                  <a:cubicBezTo>
                    <a:pt x="536" y="20"/>
                    <a:pt x="540" y="17"/>
                    <a:pt x="541" y="13"/>
                  </a:cubicBezTo>
                  <a:cubicBezTo>
                    <a:pt x="541" y="8"/>
                    <a:pt x="538" y="4"/>
                    <a:pt x="534" y="4"/>
                  </a:cubicBezTo>
                  <a:cubicBezTo>
                    <a:pt x="534" y="4"/>
                    <a:pt x="534" y="4"/>
                    <a:pt x="534" y="4"/>
                  </a:cubicBezTo>
                  <a:cubicBezTo>
                    <a:pt x="529" y="3"/>
                    <a:pt x="525" y="6"/>
                    <a:pt x="525" y="11"/>
                  </a:cubicBezTo>
                  <a:cubicBezTo>
                    <a:pt x="524" y="15"/>
                    <a:pt x="527" y="19"/>
                    <a:pt x="532" y="20"/>
                  </a:cubicBezTo>
                  <a:close/>
                  <a:moveTo>
                    <a:pt x="493" y="17"/>
                  </a:moveTo>
                  <a:cubicBezTo>
                    <a:pt x="493" y="17"/>
                    <a:pt x="493" y="17"/>
                    <a:pt x="493" y="17"/>
                  </a:cubicBezTo>
                  <a:cubicBezTo>
                    <a:pt x="497" y="17"/>
                    <a:pt x="501" y="13"/>
                    <a:pt x="501" y="9"/>
                  </a:cubicBezTo>
                  <a:cubicBezTo>
                    <a:pt x="501" y="4"/>
                    <a:pt x="498" y="1"/>
                    <a:pt x="493" y="1"/>
                  </a:cubicBezTo>
                  <a:cubicBezTo>
                    <a:pt x="493" y="1"/>
                    <a:pt x="493" y="1"/>
                    <a:pt x="493" y="1"/>
                  </a:cubicBezTo>
                  <a:cubicBezTo>
                    <a:pt x="489" y="0"/>
                    <a:pt x="485" y="4"/>
                    <a:pt x="485" y="8"/>
                  </a:cubicBezTo>
                  <a:cubicBezTo>
                    <a:pt x="485" y="13"/>
                    <a:pt x="488" y="16"/>
                    <a:pt x="493" y="17"/>
                  </a:cubicBezTo>
                  <a:close/>
                  <a:moveTo>
                    <a:pt x="454" y="17"/>
                  </a:moveTo>
                  <a:cubicBezTo>
                    <a:pt x="454" y="17"/>
                    <a:pt x="454" y="17"/>
                    <a:pt x="454" y="17"/>
                  </a:cubicBezTo>
                  <a:cubicBezTo>
                    <a:pt x="458" y="17"/>
                    <a:pt x="461" y="13"/>
                    <a:pt x="461" y="8"/>
                  </a:cubicBezTo>
                  <a:cubicBezTo>
                    <a:pt x="461" y="4"/>
                    <a:pt x="457" y="1"/>
                    <a:pt x="453" y="1"/>
                  </a:cubicBezTo>
                  <a:cubicBezTo>
                    <a:pt x="453" y="1"/>
                    <a:pt x="453" y="1"/>
                    <a:pt x="453" y="1"/>
                  </a:cubicBezTo>
                  <a:cubicBezTo>
                    <a:pt x="448" y="1"/>
                    <a:pt x="445" y="5"/>
                    <a:pt x="445" y="9"/>
                  </a:cubicBezTo>
                  <a:cubicBezTo>
                    <a:pt x="446" y="14"/>
                    <a:pt x="449" y="17"/>
                    <a:pt x="454" y="17"/>
                  </a:cubicBezTo>
                  <a:close/>
                  <a:moveTo>
                    <a:pt x="415" y="20"/>
                  </a:moveTo>
                  <a:cubicBezTo>
                    <a:pt x="415" y="20"/>
                    <a:pt x="415" y="20"/>
                    <a:pt x="415" y="20"/>
                  </a:cubicBezTo>
                  <a:cubicBezTo>
                    <a:pt x="419" y="20"/>
                    <a:pt x="422" y="16"/>
                    <a:pt x="422" y="11"/>
                  </a:cubicBezTo>
                  <a:cubicBezTo>
                    <a:pt x="421" y="7"/>
                    <a:pt x="417" y="4"/>
                    <a:pt x="413" y="4"/>
                  </a:cubicBezTo>
                  <a:cubicBezTo>
                    <a:pt x="408" y="5"/>
                    <a:pt x="405" y="9"/>
                    <a:pt x="406" y="13"/>
                  </a:cubicBezTo>
                  <a:cubicBezTo>
                    <a:pt x="406" y="18"/>
                    <a:pt x="410" y="21"/>
                    <a:pt x="415" y="20"/>
                  </a:cubicBezTo>
                  <a:close/>
                  <a:moveTo>
                    <a:pt x="376" y="27"/>
                  </a:moveTo>
                  <a:cubicBezTo>
                    <a:pt x="376" y="27"/>
                    <a:pt x="376" y="27"/>
                    <a:pt x="376" y="27"/>
                  </a:cubicBezTo>
                  <a:cubicBezTo>
                    <a:pt x="381" y="26"/>
                    <a:pt x="383" y="22"/>
                    <a:pt x="382" y="18"/>
                  </a:cubicBezTo>
                  <a:cubicBezTo>
                    <a:pt x="382" y="13"/>
                    <a:pt x="377" y="10"/>
                    <a:pt x="373" y="11"/>
                  </a:cubicBezTo>
                  <a:cubicBezTo>
                    <a:pt x="373" y="11"/>
                    <a:pt x="373" y="11"/>
                    <a:pt x="373" y="11"/>
                  </a:cubicBezTo>
                  <a:cubicBezTo>
                    <a:pt x="369" y="12"/>
                    <a:pt x="366" y="17"/>
                    <a:pt x="367" y="21"/>
                  </a:cubicBezTo>
                  <a:cubicBezTo>
                    <a:pt x="368" y="25"/>
                    <a:pt x="372" y="28"/>
                    <a:pt x="376" y="27"/>
                  </a:cubicBezTo>
                  <a:close/>
                  <a:moveTo>
                    <a:pt x="339" y="37"/>
                  </a:moveTo>
                  <a:cubicBezTo>
                    <a:pt x="339" y="37"/>
                    <a:pt x="339" y="37"/>
                    <a:pt x="339" y="37"/>
                  </a:cubicBezTo>
                  <a:cubicBezTo>
                    <a:pt x="343" y="36"/>
                    <a:pt x="345" y="31"/>
                    <a:pt x="344" y="27"/>
                  </a:cubicBezTo>
                  <a:cubicBezTo>
                    <a:pt x="343" y="23"/>
                    <a:pt x="338" y="21"/>
                    <a:pt x="334" y="22"/>
                  </a:cubicBezTo>
                  <a:cubicBezTo>
                    <a:pt x="334" y="22"/>
                    <a:pt x="334" y="22"/>
                    <a:pt x="334" y="22"/>
                  </a:cubicBezTo>
                  <a:cubicBezTo>
                    <a:pt x="330" y="23"/>
                    <a:pt x="327" y="28"/>
                    <a:pt x="329" y="32"/>
                  </a:cubicBezTo>
                  <a:cubicBezTo>
                    <a:pt x="330" y="36"/>
                    <a:pt x="334" y="38"/>
                    <a:pt x="339" y="37"/>
                  </a:cubicBezTo>
                  <a:close/>
                  <a:moveTo>
                    <a:pt x="302" y="50"/>
                  </a:moveTo>
                  <a:cubicBezTo>
                    <a:pt x="302" y="50"/>
                    <a:pt x="302" y="50"/>
                    <a:pt x="302" y="50"/>
                  </a:cubicBezTo>
                  <a:cubicBezTo>
                    <a:pt x="306" y="49"/>
                    <a:pt x="308" y="44"/>
                    <a:pt x="306" y="40"/>
                  </a:cubicBezTo>
                  <a:cubicBezTo>
                    <a:pt x="305" y="36"/>
                    <a:pt x="300" y="34"/>
                    <a:pt x="296" y="35"/>
                  </a:cubicBezTo>
                  <a:cubicBezTo>
                    <a:pt x="296" y="35"/>
                    <a:pt x="296" y="35"/>
                    <a:pt x="296" y="35"/>
                  </a:cubicBezTo>
                  <a:cubicBezTo>
                    <a:pt x="292" y="37"/>
                    <a:pt x="290" y="42"/>
                    <a:pt x="292" y="46"/>
                  </a:cubicBezTo>
                  <a:cubicBezTo>
                    <a:pt x="293" y="50"/>
                    <a:pt x="298" y="52"/>
                    <a:pt x="302" y="50"/>
                  </a:cubicBezTo>
                  <a:close/>
                  <a:moveTo>
                    <a:pt x="266" y="67"/>
                  </a:moveTo>
                  <a:cubicBezTo>
                    <a:pt x="266" y="67"/>
                    <a:pt x="266" y="67"/>
                    <a:pt x="266" y="67"/>
                  </a:cubicBezTo>
                  <a:cubicBezTo>
                    <a:pt x="270" y="65"/>
                    <a:pt x="272" y="60"/>
                    <a:pt x="270" y="56"/>
                  </a:cubicBezTo>
                  <a:cubicBezTo>
                    <a:pt x="268" y="52"/>
                    <a:pt x="263" y="50"/>
                    <a:pt x="259" y="52"/>
                  </a:cubicBezTo>
                  <a:cubicBezTo>
                    <a:pt x="259" y="52"/>
                    <a:pt x="259" y="52"/>
                    <a:pt x="259" y="52"/>
                  </a:cubicBezTo>
                  <a:cubicBezTo>
                    <a:pt x="255" y="54"/>
                    <a:pt x="254" y="59"/>
                    <a:pt x="256" y="63"/>
                  </a:cubicBezTo>
                  <a:cubicBezTo>
                    <a:pt x="258" y="67"/>
                    <a:pt x="263" y="69"/>
                    <a:pt x="266" y="67"/>
                  </a:cubicBezTo>
                  <a:close/>
                  <a:moveTo>
                    <a:pt x="233" y="86"/>
                  </a:moveTo>
                  <a:cubicBezTo>
                    <a:pt x="233" y="86"/>
                    <a:pt x="233" y="86"/>
                    <a:pt x="233" y="86"/>
                  </a:cubicBezTo>
                  <a:cubicBezTo>
                    <a:pt x="236" y="83"/>
                    <a:pt x="237" y="79"/>
                    <a:pt x="235" y="75"/>
                  </a:cubicBezTo>
                  <a:cubicBezTo>
                    <a:pt x="233" y="71"/>
                    <a:pt x="228" y="70"/>
                    <a:pt x="224" y="72"/>
                  </a:cubicBezTo>
                  <a:cubicBezTo>
                    <a:pt x="224" y="72"/>
                    <a:pt x="224" y="72"/>
                    <a:pt x="224" y="72"/>
                  </a:cubicBezTo>
                  <a:cubicBezTo>
                    <a:pt x="220" y="75"/>
                    <a:pt x="219" y="80"/>
                    <a:pt x="222" y="83"/>
                  </a:cubicBezTo>
                  <a:cubicBezTo>
                    <a:pt x="224" y="87"/>
                    <a:pt x="229" y="88"/>
                    <a:pt x="233" y="86"/>
                  </a:cubicBezTo>
                  <a:close/>
                  <a:moveTo>
                    <a:pt x="200" y="108"/>
                  </a:moveTo>
                  <a:cubicBezTo>
                    <a:pt x="200" y="108"/>
                    <a:pt x="200" y="108"/>
                    <a:pt x="200" y="108"/>
                  </a:cubicBezTo>
                  <a:cubicBezTo>
                    <a:pt x="204" y="105"/>
                    <a:pt x="205" y="100"/>
                    <a:pt x="202" y="97"/>
                  </a:cubicBezTo>
                  <a:cubicBezTo>
                    <a:pt x="199" y="93"/>
                    <a:pt x="194" y="92"/>
                    <a:pt x="191" y="95"/>
                  </a:cubicBezTo>
                  <a:cubicBezTo>
                    <a:pt x="191" y="95"/>
                    <a:pt x="191" y="95"/>
                    <a:pt x="191" y="95"/>
                  </a:cubicBezTo>
                  <a:cubicBezTo>
                    <a:pt x="187" y="98"/>
                    <a:pt x="187" y="103"/>
                    <a:pt x="189" y="106"/>
                  </a:cubicBezTo>
                  <a:cubicBezTo>
                    <a:pt x="192" y="110"/>
                    <a:pt x="197" y="111"/>
                    <a:pt x="200" y="108"/>
                  </a:cubicBezTo>
                  <a:close/>
                  <a:moveTo>
                    <a:pt x="170" y="133"/>
                  </a:moveTo>
                  <a:cubicBezTo>
                    <a:pt x="170" y="133"/>
                    <a:pt x="170" y="133"/>
                    <a:pt x="170" y="133"/>
                  </a:cubicBezTo>
                  <a:cubicBezTo>
                    <a:pt x="173" y="130"/>
                    <a:pt x="174" y="125"/>
                    <a:pt x="171" y="121"/>
                  </a:cubicBezTo>
                  <a:cubicBezTo>
                    <a:pt x="168" y="118"/>
                    <a:pt x="163" y="118"/>
                    <a:pt x="159" y="121"/>
                  </a:cubicBezTo>
                  <a:cubicBezTo>
                    <a:pt x="159" y="121"/>
                    <a:pt x="159" y="121"/>
                    <a:pt x="159" y="121"/>
                  </a:cubicBezTo>
                  <a:cubicBezTo>
                    <a:pt x="156" y="124"/>
                    <a:pt x="156" y="129"/>
                    <a:pt x="159" y="132"/>
                  </a:cubicBezTo>
                  <a:cubicBezTo>
                    <a:pt x="162" y="135"/>
                    <a:pt x="167" y="135"/>
                    <a:pt x="170" y="133"/>
                  </a:cubicBezTo>
                  <a:close/>
                  <a:moveTo>
                    <a:pt x="142" y="160"/>
                  </a:moveTo>
                  <a:cubicBezTo>
                    <a:pt x="142" y="160"/>
                    <a:pt x="142" y="160"/>
                    <a:pt x="142" y="160"/>
                  </a:cubicBezTo>
                  <a:cubicBezTo>
                    <a:pt x="145" y="157"/>
                    <a:pt x="145" y="151"/>
                    <a:pt x="142" y="148"/>
                  </a:cubicBezTo>
                  <a:cubicBezTo>
                    <a:pt x="139" y="145"/>
                    <a:pt x="134" y="145"/>
                    <a:pt x="130" y="149"/>
                  </a:cubicBezTo>
                  <a:cubicBezTo>
                    <a:pt x="127" y="152"/>
                    <a:pt x="128" y="157"/>
                    <a:pt x="131" y="160"/>
                  </a:cubicBezTo>
                  <a:cubicBezTo>
                    <a:pt x="134" y="163"/>
                    <a:pt x="139" y="163"/>
                    <a:pt x="142" y="160"/>
                  </a:cubicBezTo>
                  <a:close/>
                  <a:moveTo>
                    <a:pt x="116" y="189"/>
                  </a:moveTo>
                  <a:cubicBezTo>
                    <a:pt x="116" y="189"/>
                    <a:pt x="116" y="189"/>
                    <a:pt x="116" y="189"/>
                  </a:cubicBezTo>
                  <a:cubicBezTo>
                    <a:pt x="119" y="186"/>
                    <a:pt x="119" y="181"/>
                    <a:pt x="115" y="178"/>
                  </a:cubicBezTo>
                  <a:cubicBezTo>
                    <a:pt x="112" y="175"/>
                    <a:pt x="107" y="176"/>
                    <a:pt x="104" y="179"/>
                  </a:cubicBezTo>
                  <a:cubicBezTo>
                    <a:pt x="104" y="179"/>
                    <a:pt x="104" y="179"/>
                    <a:pt x="104" y="179"/>
                  </a:cubicBezTo>
                  <a:cubicBezTo>
                    <a:pt x="101" y="183"/>
                    <a:pt x="102" y="188"/>
                    <a:pt x="105" y="190"/>
                  </a:cubicBezTo>
                  <a:cubicBezTo>
                    <a:pt x="109" y="193"/>
                    <a:pt x="114" y="193"/>
                    <a:pt x="116" y="189"/>
                  </a:cubicBezTo>
                  <a:close/>
                  <a:moveTo>
                    <a:pt x="93" y="221"/>
                  </a:moveTo>
                  <a:cubicBezTo>
                    <a:pt x="93" y="221"/>
                    <a:pt x="93" y="221"/>
                    <a:pt x="93" y="221"/>
                  </a:cubicBezTo>
                  <a:cubicBezTo>
                    <a:pt x="96" y="217"/>
                    <a:pt x="95" y="212"/>
                    <a:pt x="91" y="210"/>
                  </a:cubicBezTo>
                  <a:cubicBezTo>
                    <a:pt x="87" y="207"/>
                    <a:pt x="82" y="208"/>
                    <a:pt x="80" y="212"/>
                  </a:cubicBezTo>
                  <a:cubicBezTo>
                    <a:pt x="80" y="212"/>
                    <a:pt x="80" y="212"/>
                    <a:pt x="80" y="212"/>
                  </a:cubicBezTo>
                  <a:cubicBezTo>
                    <a:pt x="78" y="215"/>
                    <a:pt x="79" y="220"/>
                    <a:pt x="82" y="223"/>
                  </a:cubicBezTo>
                  <a:cubicBezTo>
                    <a:pt x="86" y="225"/>
                    <a:pt x="91" y="224"/>
                    <a:pt x="93" y="221"/>
                  </a:cubicBezTo>
                  <a:close/>
                  <a:moveTo>
                    <a:pt x="73" y="254"/>
                  </a:moveTo>
                  <a:cubicBezTo>
                    <a:pt x="73" y="254"/>
                    <a:pt x="73" y="254"/>
                    <a:pt x="73" y="254"/>
                  </a:cubicBezTo>
                  <a:cubicBezTo>
                    <a:pt x="75" y="250"/>
                    <a:pt x="74" y="245"/>
                    <a:pt x="70" y="243"/>
                  </a:cubicBezTo>
                  <a:cubicBezTo>
                    <a:pt x="66" y="241"/>
                    <a:pt x="61" y="242"/>
                    <a:pt x="59" y="246"/>
                  </a:cubicBezTo>
                  <a:cubicBezTo>
                    <a:pt x="59" y="246"/>
                    <a:pt x="59" y="246"/>
                    <a:pt x="59" y="246"/>
                  </a:cubicBezTo>
                  <a:cubicBezTo>
                    <a:pt x="57" y="250"/>
                    <a:pt x="58" y="255"/>
                    <a:pt x="62" y="257"/>
                  </a:cubicBezTo>
                  <a:cubicBezTo>
                    <a:pt x="66" y="259"/>
                    <a:pt x="71" y="258"/>
                    <a:pt x="73" y="254"/>
                  </a:cubicBezTo>
                  <a:close/>
                  <a:moveTo>
                    <a:pt x="56" y="289"/>
                  </a:moveTo>
                  <a:cubicBezTo>
                    <a:pt x="56" y="289"/>
                    <a:pt x="56" y="289"/>
                    <a:pt x="56" y="289"/>
                  </a:cubicBezTo>
                  <a:cubicBezTo>
                    <a:pt x="57" y="285"/>
                    <a:pt x="56" y="280"/>
                    <a:pt x="51" y="278"/>
                  </a:cubicBezTo>
                  <a:cubicBezTo>
                    <a:pt x="47" y="276"/>
                    <a:pt x="43" y="278"/>
                    <a:pt x="41" y="282"/>
                  </a:cubicBezTo>
                  <a:cubicBezTo>
                    <a:pt x="41" y="282"/>
                    <a:pt x="41" y="282"/>
                    <a:pt x="41" y="282"/>
                  </a:cubicBezTo>
                  <a:cubicBezTo>
                    <a:pt x="39" y="286"/>
                    <a:pt x="41" y="291"/>
                    <a:pt x="45" y="293"/>
                  </a:cubicBezTo>
                  <a:cubicBezTo>
                    <a:pt x="49" y="295"/>
                    <a:pt x="54" y="293"/>
                    <a:pt x="56" y="289"/>
                  </a:cubicBezTo>
                  <a:close/>
                  <a:moveTo>
                    <a:pt x="41" y="325"/>
                  </a:moveTo>
                  <a:cubicBezTo>
                    <a:pt x="41" y="325"/>
                    <a:pt x="41" y="325"/>
                    <a:pt x="41" y="325"/>
                  </a:cubicBezTo>
                  <a:cubicBezTo>
                    <a:pt x="43" y="321"/>
                    <a:pt x="40" y="316"/>
                    <a:pt x="36" y="315"/>
                  </a:cubicBezTo>
                  <a:cubicBezTo>
                    <a:pt x="32" y="314"/>
                    <a:pt x="27" y="316"/>
                    <a:pt x="26" y="320"/>
                  </a:cubicBezTo>
                  <a:cubicBezTo>
                    <a:pt x="26" y="320"/>
                    <a:pt x="26" y="320"/>
                    <a:pt x="26" y="320"/>
                  </a:cubicBezTo>
                  <a:cubicBezTo>
                    <a:pt x="25" y="324"/>
                    <a:pt x="27" y="329"/>
                    <a:pt x="31" y="330"/>
                  </a:cubicBezTo>
                  <a:cubicBezTo>
                    <a:pt x="35" y="332"/>
                    <a:pt x="40" y="329"/>
                    <a:pt x="41" y="325"/>
                  </a:cubicBezTo>
                  <a:close/>
                  <a:moveTo>
                    <a:pt x="30" y="363"/>
                  </a:moveTo>
                  <a:cubicBezTo>
                    <a:pt x="30" y="363"/>
                    <a:pt x="30" y="363"/>
                    <a:pt x="30" y="363"/>
                  </a:cubicBezTo>
                  <a:cubicBezTo>
                    <a:pt x="31" y="358"/>
                    <a:pt x="28" y="354"/>
                    <a:pt x="24" y="353"/>
                  </a:cubicBezTo>
                  <a:cubicBezTo>
                    <a:pt x="20" y="352"/>
                    <a:pt x="15" y="354"/>
                    <a:pt x="14" y="359"/>
                  </a:cubicBezTo>
                  <a:cubicBezTo>
                    <a:pt x="14" y="359"/>
                    <a:pt x="14" y="359"/>
                    <a:pt x="14" y="359"/>
                  </a:cubicBezTo>
                  <a:cubicBezTo>
                    <a:pt x="13" y="363"/>
                    <a:pt x="16" y="367"/>
                    <a:pt x="20" y="368"/>
                  </a:cubicBezTo>
                  <a:cubicBezTo>
                    <a:pt x="24" y="369"/>
                    <a:pt x="29" y="367"/>
                    <a:pt x="30" y="363"/>
                  </a:cubicBezTo>
                  <a:close/>
                  <a:moveTo>
                    <a:pt x="22" y="401"/>
                  </a:moveTo>
                  <a:cubicBezTo>
                    <a:pt x="22" y="401"/>
                    <a:pt x="22" y="401"/>
                    <a:pt x="22" y="401"/>
                  </a:cubicBezTo>
                  <a:cubicBezTo>
                    <a:pt x="23" y="396"/>
                    <a:pt x="20" y="392"/>
                    <a:pt x="15" y="392"/>
                  </a:cubicBezTo>
                  <a:cubicBezTo>
                    <a:pt x="11" y="391"/>
                    <a:pt x="7" y="394"/>
                    <a:pt x="6" y="398"/>
                  </a:cubicBezTo>
                  <a:cubicBezTo>
                    <a:pt x="5" y="402"/>
                    <a:pt x="8" y="407"/>
                    <a:pt x="13" y="407"/>
                  </a:cubicBezTo>
                  <a:cubicBezTo>
                    <a:pt x="17" y="408"/>
                    <a:pt x="21" y="405"/>
                    <a:pt x="22" y="401"/>
                  </a:cubicBezTo>
                  <a:close/>
                  <a:moveTo>
                    <a:pt x="17" y="439"/>
                  </a:moveTo>
                  <a:cubicBezTo>
                    <a:pt x="17" y="439"/>
                    <a:pt x="17" y="439"/>
                    <a:pt x="17" y="439"/>
                  </a:cubicBezTo>
                  <a:cubicBezTo>
                    <a:pt x="17" y="435"/>
                    <a:pt x="14" y="431"/>
                    <a:pt x="10" y="431"/>
                  </a:cubicBezTo>
                  <a:cubicBezTo>
                    <a:pt x="5" y="430"/>
                    <a:pt x="1" y="434"/>
                    <a:pt x="1" y="438"/>
                  </a:cubicBezTo>
                  <a:cubicBezTo>
                    <a:pt x="1" y="438"/>
                    <a:pt x="1" y="438"/>
                    <a:pt x="1" y="438"/>
                  </a:cubicBezTo>
                  <a:cubicBezTo>
                    <a:pt x="1" y="443"/>
                    <a:pt x="4" y="446"/>
                    <a:pt x="8" y="447"/>
                  </a:cubicBezTo>
                  <a:cubicBezTo>
                    <a:pt x="13" y="447"/>
                    <a:pt x="17" y="444"/>
                    <a:pt x="17" y="439"/>
                  </a:cubicBezTo>
                  <a:close/>
                  <a:moveTo>
                    <a:pt x="16" y="478"/>
                  </a:moveTo>
                  <a:cubicBezTo>
                    <a:pt x="16" y="478"/>
                    <a:pt x="16" y="478"/>
                    <a:pt x="16" y="478"/>
                  </a:cubicBezTo>
                  <a:cubicBezTo>
                    <a:pt x="16" y="474"/>
                    <a:pt x="12" y="470"/>
                    <a:pt x="8" y="470"/>
                  </a:cubicBezTo>
                  <a:cubicBezTo>
                    <a:pt x="3" y="470"/>
                    <a:pt x="0" y="474"/>
                    <a:pt x="0" y="479"/>
                  </a:cubicBezTo>
                  <a:cubicBezTo>
                    <a:pt x="0" y="479"/>
                    <a:pt x="0" y="479"/>
                    <a:pt x="0" y="479"/>
                  </a:cubicBezTo>
                  <a:cubicBezTo>
                    <a:pt x="0" y="483"/>
                    <a:pt x="3" y="486"/>
                    <a:pt x="8" y="486"/>
                  </a:cubicBezTo>
                  <a:cubicBezTo>
                    <a:pt x="12" y="486"/>
                    <a:pt x="16" y="483"/>
                    <a:pt x="16" y="478"/>
                  </a:cubicBezTo>
                  <a:close/>
                  <a:moveTo>
                    <a:pt x="17" y="517"/>
                  </a:moveTo>
                  <a:cubicBezTo>
                    <a:pt x="17" y="517"/>
                    <a:pt x="17" y="517"/>
                    <a:pt x="17" y="517"/>
                  </a:cubicBezTo>
                  <a:cubicBezTo>
                    <a:pt x="17" y="513"/>
                    <a:pt x="13" y="510"/>
                    <a:pt x="9" y="510"/>
                  </a:cubicBezTo>
                  <a:cubicBezTo>
                    <a:pt x="4" y="511"/>
                    <a:pt x="1" y="514"/>
                    <a:pt x="1" y="519"/>
                  </a:cubicBezTo>
                  <a:cubicBezTo>
                    <a:pt x="2" y="523"/>
                    <a:pt x="6" y="527"/>
                    <a:pt x="10" y="526"/>
                  </a:cubicBezTo>
                  <a:cubicBezTo>
                    <a:pt x="15" y="526"/>
                    <a:pt x="18" y="522"/>
                    <a:pt x="17" y="517"/>
                  </a:cubicBezTo>
                  <a:close/>
                  <a:moveTo>
                    <a:pt x="22" y="556"/>
                  </a:moveTo>
                  <a:cubicBezTo>
                    <a:pt x="22" y="556"/>
                    <a:pt x="22" y="556"/>
                    <a:pt x="22" y="556"/>
                  </a:cubicBezTo>
                  <a:cubicBezTo>
                    <a:pt x="22" y="552"/>
                    <a:pt x="18" y="549"/>
                    <a:pt x="13" y="550"/>
                  </a:cubicBezTo>
                  <a:cubicBezTo>
                    <a:pt x="9" y="550"/>
                    <a:pt x="6" y="555"/>
                    <a:pt x="7" y="559"/>
                  </a:cubicBezTo>
                  <a:cubicBezTo>
                    <a:pt x="7" y="563"/>
                    <a:pt x="12" y="566"/>
                    <a:pt x="16" y="565"/>
                  </a:cubicBezTo>
                  <a:cubicBezTo>
                    <a:pt x="20" y="565"/>
                    <a:pt x="23" y="561"/>
                    <a:pt x="22" y="556"/>
                  </a:cubicBezTo>
                  <a:close/>
                  <a:moveTo>
                    <a:pt x="31" y="594"/>
                  </a:moveTo>
                  <a:cubicBezTo>
                    <a:pt x="31" y="594"/>
                    <a:pt x="31" y="594"/>
                    <a:pt x="31" y="594"/>
                  </a:cubicBezTo>
                  <a:cubicBezTo>
                    <a:pt x="30" y="590"/>
                    <a:pt x="25" y="587"/>
                    <a:pt x="21" y="589"/>
                  </a:cubicBezTo>
                  <a:cubicBezTo>
                    <a:pt x="17" y="590"/>
                    <a:pt x="14" y="594"/>
                    <a:pt x="15" y="598"/>
                  </a:cubicBezTo>
                  <a:cubicBezTo>
                    <a:pt x="16" y="603"/>
                    <a:pt x="21" y="605"/>
                    <a:pt x="25" y="604"/>
                  </a:cubicBezTo>
                  <a:cubicBezTo>
                    <a:pt x="29" y="603"/>
                    <a:pt x="32" y="599"/>
                    <a:pt x="31" y="594"/>
                  </a:cubicBezTo>
                  <a:close/>
                  <a:moveTo>
                    <a:pt x="42" y="632"/>
                  </a:moveTo>
                  <a:cubicBezTo>
                    <a:pt x="42" y="632"/>
                    <a:pt x="42" y="632"/>
                    <a:pt x="42" y="632"/>
                  </a:cubicBezTo>
                  <a:cubicBezTo>
                    <a:pt x="41" y="627"/>
                    <a:pt x="36" y="625"/>
                    <a:pt x="32" y="627"/>
                  </a:cubicBezTo>
                  <a:cubicBezTo>
                    <a:pt x="28" y="628"/>
                    <a:pt x="26" y="633"/>
                    <a:pt x="27" y="637"/>
                  </a:cubicBezTo>
                  <a:cubicBezTo>
                    <a:pt x="27" y="637"/>
                    <a:pt x="27" y="637"/>
                    <a:pt x="27" y="637"/>
                  </a:cubicBezTo>
                  <a:cubicBezTo>
                    <a:pt x="29" y="641"/>
                    <a:pt x="33" y="643"/>
                    <a:pt x="37" y="642"/>
                  </a:cubicBezTo>
                  <a:cubicBezTo>
                    <a:pt x="42" y="640"/>
                    <a:pt x="44" y="636"/>
                    <a:pt x="42" y="632"/>
                  </a:cubicBezTo>
                  <a:close/>
                  <a:moveTo>
                    <a:pt x="57" y="668"/>
                  </a:moveTo>
                  <a:cubicBezTo>
                    <a:pt x="57" y="668"/>
                    <a:pt x="57" y="668"/>
                    <a:pt x="57" y="668"/>
                  </a:cubicBezTo>
                  <a:cubicBezTo>
                    <a:pt x="55" y="664"/>
                    <a:pt x="50" y="662"/>
                    <a:pt x="46" y="664"/>
                  </a:cubicBezTo>
                  <a:cubicBezTo>
                    <a:pt x="42" y="666"/>
                    <a:pt x="41" y="670"/>
                    <a:pt x="42" y="674"/>
                  </a:cubicBezTo>
                  <a:cubicBezTo>
                    <a:pt x="42" y="674"/>
                    <a:pt x="42" y="674"/>
                    <a:pt x="42" y="674"/>
                  </a:cubicBezTo>
                  <a:cubicBezTo>
                    <a:pt x="44" y="678"/>
                    <a:pt x="49" y="680"/>
                    <a:pt x="53" y="678"/>
                  </a:cubicBezTo>
                  <a:cubicBezTo>
                    <a:pt x="57" y="676"/>
                    <a:pt x="59" y="672"/>
                    <a:pt x="57" y="668"/>
                  </a:cubicBezTo>
                  <a:close/>
                  <a:moveTo>
                    <a:pt x="75" y="702"/>
                  </a:moveTo>
                  <a:cubicBezTo>
                    <a:pt x="75" y="702"/>
                    <a:pt x="75" y="702"/>
                    <a:pt x="75" y="702"/>
                  </a:cubicBezTo>
                  <a:cubicBezTo>
                    <a:pt x="73" y="699"/>
                    <a:pt x="68" y="697"/>
                    <a:pt x="64" y="699"/>
                  </a:cubicBezTo>
                  <a:cubicBezTo>
                    <a:pt x="60" y="702"/>
                    <a:pt x="59" y="706"/>
                    <a:pt x="61" y="710"/>
                  </a:cubicBezTo>
                  <a:cubicBezTo>
                    <a:pt x="63" y="714"/>
                    <a:pt x="68" y="716"/>
                    <a:pt x="72" y="713"/>
                  </a:cubicBezTo>
                  <a:cubicBezTo>
                    <a:pt x="75" y="711"/>
                    <a:pt x="77" y="706"/>
                    <a:pt x="75" y="702"/>
                  </a:cubicBezTo>
                  <a:close/>
                  <a:moveTo>
                    <a:pt x="95" y="736"/>
                  </a:moveTo>
                  <a:cubicBezTo>
                    <a:pt x="95" y="736"/>
                    <a:pt x="95" y="736"/>
                    <a:pt x="95" y="736"/>
                  </a:cubicBezTo>
                  <a:cubicBezTo>
                    <a:pt x="93" y="732"/>
                    <a:pt x="88" y="731"/>
                    <a:pt x="84" y="733"/>
                  </a:cubicBezTo>
                  <a:cubicBezTo>
                    <a:pt x="81" y="736"/>
                    <a:pt x="80" y="741"/>
                    <a:pt x="82" y="745"/>
                  </a:cubicBezTo>
                  <a:cubicBezTo>
                    <a:pt x="82" y="745"/>
                    <a:pt x="82" y="745"/>
                    <a:pt x="82" y="745"/>
                  </a:cubicBezTo>
                  <a:cubicBezTo>
                    <a:pt x="85" y="748"/>
                    <a:pt x="90" y="749"/>
                    <a:pt x="93" y="747"/>
                  </a:cubicBezTo>
                  <a:cubicBezTo>
                    <a:pt x="97" y="744"/>
                    <a:pt x="98" y="739"/>
                    <a:pt x="95" y="736"/>
                  </a:cubicBezTo>
                  <a:close/>
                  <a:moveTo>
                    <a:pt x="119" y="767"/>
                  </a:moveTo>
                  <a:cubicBezTo>
                    <a:pt x="119" y="767"/>
                    <a:pt x="119" y="767"/>
                    <a:pt x="119" y="767"/>
                  </a:cubicBezTo>
                  <a:cubicBezTo>
                    <a:pt x="116" y="763"/>
                    <a:pt x="111" y="763"/>
                    <a:pt x="107" y="766"/>
                  </a:cubicBezTo>
                  <a:cubicBezTo>
                    <a:pt x="104" y="769"/>
                    <a:pt x="103" y="774"/>
                    <a:pt x="106" y="777"/>
                  </a:cubicBezTo>
                  <a:cubicBezTo>
                    <a:pt x="106" y="777"/>
                    <a:pt x="106" y="777"/>
                    <a:pt x="106" y="777"/>
                  </a:cubicBezTo>
                  <a:cubicBezTo>
                    <a:pt x="109" y="780"/>
                    <a:pt x="114" y="781"/>
                    <a:pt x="117" y="778"/>
                  </a:cubicBezTo>
                  <a:cubicBezTo>
                    <a:pt x="121" y="775"/>
                    <a:pt x="121" y="770"/>
                    <a:pt x="119" y="767"/>
                  </a:cubicBezTo>
                  <a:close/>
                  <a:moveTo>
                    <a:pt x="144" y="796"/>
                  </a:moveTo>
                  <a:cubicBezTo>
                    <a:pt x="144" y="796"/>
                    <a:pt x="144" y="796"/>
                    <a:pt x="144" y="796"/>
                  </a:cubicBezTo>
                  <a:cubicBezTo>
                    <a:pt x="141" y="793"/>
                    <a:pt x="136" y="793"/>
                    <a:pt x="133" y="796"/>
                  </a:cubicBezTo>
                  <a:cubicBezTo>
                    <a:pt x="130" y="799"/>
                    <a:pt x="130" y="804"/>
                    <a:pt x="133" y="807"/>
                  </a:cubicBezTo>
                  <a:cubicBezTo>
                    <a:pt x="133" y="807"/>
                    <a:pt x="133" y="807"/>
                    <a:pt x="133" y="807"/>
                  </a:cubicBezTo>
                  <a:cubicBezTo>
                    <a:pt x="136" y="810"/>
                    <a:pt x="141" y="810"/>
                    <a:pt x="144" y="807"/>
                  </a:cubicBezTo>
                  <a:cubicBezTo>
                    <a:pt x="147" y="804"/>
                    <a:pt x="148" y="799"/>
                    <a:pt x="144" y="796"/>
                  </a:cubicBezTo>
                  <a:close/>
                  <a:moveTo>
                    <a:pt x="173" y="823"/>
                  </a:moveTo>
                  <a:cubicBezTo>
                    <a:pt x="173" y="823"/>
                    <a:pt x="173" y="823"/>
                    <a:pt x="173" y="823"/>
                  </a:cubicBezTo>
                  <a:cubicBezTo>
                    <a:pt x="169" y="820"/>
                    <a:pt x="164" y="820"/>
                    <a:pt x="161" y="824"/>
                  </a:cubicBezTo>
                  <a:cubicBezTo>
                    <a:pt x="159" y="827"/>
                    <a:pt x="159" y="832"/>
                    <a:pt x="162" y="835"/>
                  </a:cubicBezTo>
                  <a:cubicBezTo>
                    <a:pt x="162" y="835"/>
                    <a:pt x="162" y="835"/>
                    <a:pt x="162" y="835"/>
                  </a:cubicBezTo>
                  <a:cubicBezTo>
                    <a:pt x="166" y="838"/>
                    <a:pt x="171" y="838"/>
                    <a:pt x="173" y="834"/>
                  </a:cubicBezTo>
                  <a:cubicBezTo>
                    <a:pt x="176" y="831"/>
                    <a:pt x="176" y="826"/>
                    <a:pt x="173" y="823"/>
                  </a:cubicBezTo>
                  <a:close/>
                  <a:moveTo>
                    <a:pt x="203" y="848"/>
                  </a:moveTo>
                  <a:cubicBezTo>
                    <a:pt x="203" y="848"/>
                    <a:pt x="203" y="848"/>
                    <a:pt x="203" y="848"/>
                  </a:cubicBezTo>
                  <a:cubicBezTo>
                    <a:pt x="200" y="845"/>
                    <a:pt x="195" y="846"/>
                    <a:pt x="192" y="849"/>
                  </a:cubicBezTo>
                  <a:cubicBezTo>
                    <a:pt x="189" y="853"/>
                    <a:pt x="190" y="858"/>
                    <a:pt x="194" y="860"/>
                  </a:cubicBezTo>
                  <a:cubicBezTo>
                    <a:pt x="197" y="863"/>
                    <a:pt x="202" y="862"/>
                    <a:pt x="205" y="859"/>
                  </a:cubicBezTo>
                  <a:cubicBezTo>
                    <a:pt x="207" y="855"/>
                    <a:pt x="207" y="850"/>
                    <a:pt x="203" y="848"/>
                  </a:cubicBezTo>
                  <a:close/>
                </a:path>
              </a:pathLst>
            </a:custGeom>
            <a:solidFill>
              <a:srgbClr val="B4EA5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5" name="Freeform 7">
              <a:extLst>
                <a:ext uri="{FF2B5EF4-FFF2-40B4-BE49-F238E27FC236}">
                  <a16:creationId xmlns:a16="http://schemas.microsoft.com/office/drawing/2014/main" id="{CBF84F04-16A0-065A-5D5B-6E675DA699A2}"/>
                </a:ext>
              </a:extLst>
            </p:cNvPr>
            <p:cNvSpPr>
              <a:spLocks/>
            </p:cNvSpPr>
            <p:nvPr/>
          </p:nvSpPr>
          <p:spPr bwMode="auto">
            <a:xfrm>
              <a:off x="6665913" y="5213350"/>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2 w 16"/>
                <a:gd name="T11" fmla="*/ 2 h 16"/>
                <a:gd name="T12" fmla="*/ 0 w 16"/>
                <a:gd name="T13" fmla="*/ 8 h 16"/>
                <a:gd name="T14" fmla="*/ 2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2" y="15"/>
                    <a:pt x="14" y="14"/>
                  </a:cubicBezTo>
                  <a:cubicBezTo>
                    <a:pt x="15" y="12"/>
                    <a:pt x="16" y="10"/>
                    <a:pt x="16" y="8"/>
                  </a:cubicBezTo>
                  <a:cubicBezTo>
                    <a:pt x="16" y="6"/>
                    <a:pt x="15" y="4"/>
                    <a:pt x="14" y="2"/>
                  </a:cubicBezTo>
                  <a:cubicBezTo>
                    <a:pt x="12" y="1"/>
                    <a:pt x="10" y="0"/>
                    <a:pt x="8" y="0"/>
                  </a:cubicBezTo>
                  <a:cubicBezTo>
                    <a:pt x="6" y="0"/>
                    <a:pt x="4" y="1"/>
                    <a:pt x="2" y="2"/>
                  </a:cubicBezTo>
                  <a:cubicBezTo>
                    <a:pt x="1" y="4"/>
                    <a:pt x="0" y="6"/>
                    <a:pt x="0" y="8"/>
                  </a:cubicBezTo>
                  <a:cubicBezTo>
                    <a:pt x="0" y="10"/>
                    <a:pt x="1" y="12"/>
                    <a:pt x="2"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27" name="Freeform 8">
            <a:extLst>
              <a:ext uri="{FF2B5EF4-FFF2-40B4-BE49-F238E27FC236}">
                <a16:creationId xmlns:a16="http://schemas.microsoft.com/office/drawing/2014/main" id="{1DD944C8-2BBD-01BD-2F69-78215249B9E7}"/>
              </a:ext>
            </a:extLst>
          </p:cNvPr>
          <p:cNvSpPr>
            <a:spLocks/>
          </p:cNvSpPr>
          <p:nvPr/>
        </p:nvSpPr>
        <p:spPr bwMode="auto">
          <a:xfrm>
            <a:off x="5087541" y="2758679"/>
            <a:ext cx="463154" cy="1619250"/>
          </a:xfrm>
          <a:custGeom>
            <a:avLst/>
            <a:gdLst>
              <a:gd name="T0" fmla="*/ 135 w 164"/>
              <a:gd name="T1" fmla="*/ 546 h 574"/>
              <a:gd name="T2" fmla="*/ 73 w 164"/>
              <a:gd name="T3" fmla="*/ 429 h 574"/>
              <a:gd name="T4" fmla="*/ 73 w 164"/>
              <a:gd name="T5" fmla="*/ 429 h 574"/>
              <a:gd name="T6" fmla="*/ 34 w 164"/>
              <a:gd name="T7" fmla="*/ 278 h 574"/>
              <a:gd name="T8" fmla="*/ 34 w 164"/>
              <a:gd name="T9" fmla="*/ 275 h 574"/>
              <a:gd name="T10" fmla="*/ 67 w 164"/>
              <a:gd name="T11" fmla="*/ 138 h 574"/>
              <a:gd name="T12" fmla="*/ 155 w 164"/>
              <a:gd name="T13" fmla="*/ 33 h 574"/>
              <a:gd name="T14" fmla="*/ 158 w 164"/>
              <a:gd name="T15" fmla="*/ 9 h 574"/>
              <a:gd name="T16" fmla="*/ 134 w 164"/>
              <a:gd name="T17" fmla="*/ 6 h 574"/>
              <a:gd name="T18" fmla="*/ 37 w 164"/>
              <a:gd name="T19" fmla="*/ 123 h 574"/>
              <a:gd name="T20" fmla="*/ 0 w 164"/>
              <a:gd name="T21" fmla="*/ 274 h 574"/>
              <a:gd name="T22" fmla="*/ 0 w 164"/>
              <a:gd name="T23" fmla="*/ 278 h 574"/>
              <a:gd name="T24" fmla="*/ 43 w 164"/>
              <a:gd name="T25" fmla="*/ 445 h 574"/>
              <a:gd name="T26" fmla="*/ 58 w 164"/>
              <a:gd name="T27" fmla="*/ 437 h 574"/>
              <a:gd name="T28" fmla="*/ 43 w 164"/>
              <a:gd name="T29" fmla="*/ 445 h 574"/>
              <a:gd name="T30" fmla="*/ 105 w 164"/>
              <a:gd name="T31" fmla="*/ 562 h 574"/>
              <a:gd name="T32" fmla="*/ 128 w 164"/>
              <a:gd name="T33" fmla="*/ 569 h 574"/>
              <a:gd name="T34" fmla="*/ 135 w 164"/>
              <a:gd name="T35" fmla="*/ 54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574">
                <a:moveTo>
                  <a:pt x="135" y="546"/>
                </a:moveTo>
                <a:cubicBezTo>
                  <a:pt x="73" y="429"/>
                  <a:pt x="73" y="429"/>
                  <a:pt x="73" y="429"/>
                </a:cubicBezTo>
                <a:cubicBezTo>
                  <a:pt x="73" y="429"/>
                  <a:pt x="73" y="429"/>
                  <a:pt x="73" y="429"/>
                </a:cubicBezTo>
                <a:cubicBezTo>
                  <a:pt x="48" y="384"/>
                  <a:pt x="34" y="333"/>
                  <a:pt x="34" y="278"/>
                </a:cubicBezTo>
                <a:cubicBezTo>
                  <a:pt x="34" y="277"/>
                  <a:pt x="34" y="276"/>
                  <a:pt x="34" y="275"/>
                </a:cubicBezTo>
                <a:cubicBezTo>
                  <a:pt x="34" y="226"/>
                  <a:pt x="46" y="179"/>
                  <a:pt x="67" y="138"/>
                </a:cubicBezTo>
                <a:cubicBezTo>
                  <a:pt x="88" y="97"/>
                  <a:pt x="118" y="61"/>
                  <a:pt x="155" y="33"/>
                </a:cubicBezTo>
                <a:cubicBezTo>
                  <a:pt x="162" y="27"/>
                  <a:pt x="164" y="16"/>
                  <a:pt x="158" y="9"/>
                </a:cubicBezTo>
                <a:cubicBezTo>
                  <a:pt x="152" y="1"/>
                  <a:pt x="141" y="0"/>
                  <a:pt x="134" y="6"/>
                </a:cubicBezTo>
                <a:cubicBezTo>
                  <a:pt x="94" y="37"/>
                  <a:pt x="60" y="77"/>
                  <a:pt x="37" y="123"/>
                </a:cubicBezTo>
                <a:cubicBezTo>
                  <a:pt x="14" y="168"/>
                  <a:pt x="0" y="220"/>
                  <a:pt x="0" y="274"/>
                </a:cubicBezTo>
                <a:cubicBezTo>
                  <a:pt x="0" y="276"/>
                  <a:pt x="0" y="277"/>
                  <a:pt x="0" y="278"/>
                </a:cubicBezTo>
                <a:cubicBezTo>
                  <a:pt x="0" y="339"/>
                  <a:pt x="16" y="396"/>
                  <a:pt x="43" y="445"/>
                </a:cubicBezTo>
                <a:cubicBezTo>
                  <a:pt x="58" y="437"/>
                  <a:pt x="58" y="437"/>
                  <a:pt x="58" y="437"/>
                </a:cubicBezTo>
                <a:cubicBezTo>
                  <a:pt x="43" y="445"/>
                  <a:pt x="43" y="445"/>
                  <a:pt x="43" y="445"/>
                </a:cubicBezTo>
                <a:cubicBezTo>
                  <a:pt x="105" y="562"/>
                  <a:pt x="105" y="562"/>
                  <a:pt x="105" y="562"/>
                </a:cubicBezTo>
                <a:cubicBezTo>
                  <a:pt x="109" y="570"/>
                  <a:pt x="120" y="574"/>
                  <a:pt x="128" y="569"/>
                </a:cubicBezTo>
                <a:cubicBezTo>
                  <a:pt x="136" y="565"/>
                  <a:pt x="139" y="554"/>
                  <a:pt x="135" y="54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29" name="Freeform 9">
            <a:extLst>
              <a:ext uri="{FF2B5EF4-FFF2-40B4-BE49-F238E27FC236}">
                <a16:creationId xmlns:a16="http://schemas.microsoft.com/office/drawing/2014/main" id="{E5B74F0B-98A3-A5C6-91BD-A1C355841DAA}"/>
              </a:ext>
            </a:extLst>
          </p:cNvPr>
          <p:cNvSpPr>
            <a:spLocks/>
          </p:cNvSpPr>
          <p:nvPr/>
        </p:nvSpPr>
        <p:spPr bwMode="auto">
          <a:xfrm>
            <a:off x="5460208" y="2572942"/>
            <a:ext cx="1497806" cy="657225"/>
          </a:xfrm>
          <a:custGeom>
            <a:avLst/>
            <a:gdLst>
              <a:gd name="T0" fmla="*/ 30 w 531"/>
              <a:gd name="T1" fmla="*/ 93 h 233"/>
              <a:gd name="T2" fmla="*/ 207 w 531"/>
              <a:gd name="T3" fmla="*/ 34 h 233"/>
              <a:gd name="T4" fmla="*/ 212 w 531"/>
              <a:gd name="T5" fmla="*/ 34 h 233"/>
              <a:gd name="T6" fmla="*/ 384 w 531"/>
              <a:gd name="T7" fmla="*/ 86 h 233"/>
              <a:gd name="T8" fmla="*/ 496 w 531"/>
              <a:gd name="T9" fmla="*/ 220 h 233"/>
              <a:gd name="T10" fmla="*/ 518 w 531"/>
              <a:gd name="T11" fmla="*/ 229 h 233"/>
              <a:gd name="T12" fmla="*/ 527 w 531"/>
              <a:gd name="T13" fmla="*/ 207 h 233"/>
              <a:gd name="T14" fmla="*/ 403 w 531"/>
              <a:gd name="T15" fmla="*/ 58 h 233"/>
              <a:gd name="T16" fmla="*/ 212 w 531"/>
              <a:gd name="T17" fmla="*/ 0 h 233"/>
              <a:gd name="T18" fmla="*/ 207 w 531"/>
              <a:gd name="T19" fmla="*/ 0 h 233"/>
              <a:gd name="T20" fmla="*/ 10 w 531"/>
              <a:gd name="T21" fmla="*/ 66 h 233"/>
              <a:gd name="T22" fmla="*/ 6 w 531"/>
              <a:gd name="T23" fmla="*/ 90 h 233"/>
              <a:gd name="T24" fmla="*/ 30 w 531"/>
              <a:gd name="T25" fmla="*/ 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233">
                <a:moveTo>
                  <a:pt x="30" y="93"/>
                </a:moveTo>
                <a:cubicBezTo>
                  <a:pt x="80" y="57"/>
                  <a:pt x="141" y="35"/>
                  <a:pt x="207" y="34"/>
                </a:cubicBezTo>
                <a:cubicBezTo>
                  <a:pt x="209" y="34"/>
                  <a:pt x="210" y="34"/>
                  <a:pt x="212" y="34"/>
                </a:cubicBezTo>
                <a:cubicBezTo>
                  <a:pt x="275" y="34"/>
                  <a:pt x="334" y="53"/>
                  <a:pt x="384" y="86"/>
                </a:cubicBezTo>
                <a:cubicBezTo>
                  <a:pt x="433" y="119"/>
                  <a:pt x="472" y="166"/>
                  <a:pt x="496" y="220"/>
                </a:cubicBezTo>
                <a:cubicBezTo>
                  <a:pt x="500" y="229"/>
                  <a:pt x="510" y="233"/>
                  <a:pt x="518" y="229"/>
                </a:cubicBezTo>
                <a:cubicBezTo>
                  <a:pt x="527" y="225"/>
                  <a:pt x="531" y="216"/>
                  <a:pt x="527" y="207"/>
                </a:cubicBezTo>
                <a:cubicBezTo>
                  <a:pt x="501" y="146"/>
                  <a:pt x="457" y="94"/>
                  <a:pt x="403" y="58"/>
                </a:cubicBezTo>
                <a:cubicBezTo>
                  <a:pt x="348" y="21"/>
                  <a:pt x="282" y="0"/>
                  <a:pt x="212" y="0"/>
                </a:cubicBezTo>
                <a:cubicBezTo>
                  <a:pt x="210" y="0"/>
                  <a:pt x="208" y="0"/>
                  <a:pt x="207" y="0"/>
                </a:cubicBezTo>
                <a:cubicBezTo>
                  <a:pt x="133" y="1"/>
                  <a:pt x="65" y="25"/>
                  <a:pt x="10" y="66"/>
                </a:cubicBezTo>
                <a:cubicBezTo>
                  <a:pt x="2" y="72"/>
                  <a:pt x="0" y="82"/>
                  <a:pt x="6" y="90"/>
                </a:cubicBezTo>
                <a:cubicBezTo>
                  <a:pt x="12" y="97"/>
                  <a:pt x="22" y="99"/>
                  <a:pt x="30" y="93"/>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11">
            <a:extLst>
              <a:ext uri="{FF2B5EF4-FFF2-40B4-BE49-F238E27FC236}">
                <a16:creationId xmlns:a16="http://schemas.microsoft.com/office/drawing/2014/main" id="{08623FDF-0B78-BE41-FFF4-6D81B745B593}"/>
              </a:ext>
            </a:extLst>
          </p:cNvPr>
          <p:cNvSpPr>
            <a:spLocks/>
          </p:cNvSpPr>
          <p:nvPr/>
        </p:nvSpPr>
        <p:spPr bwMode="auto">
          <a:xfrm>
            <a:off x="5470923" y="4417220"/>
            <a:ext cx="1188244" cy="992981"/>
          </a:xfrm>
          <a:custGeom>
            <a:avLst/>
            <a:gdLst>
              <a:gd name="T0" fmla="*/ 387 w 421"/>
              <a:gd name="T1" fmla="*/ 17 h 352"/>
              <a:gd name="T2" fmla="*/ 387 w 421"/>
              <a:gd name="T3" fmla="*/ 47 h 352"/>
              <a:gd name="T4" fmla="*/ 383 w 421"/>
              <a:gd name="T5" fmla="*/ 58 h 352"/>
              <a:gd name="T6" fmla="*/ 373 w 421"/>
              <a:gd name="T7" fmla="*/ 62 h 352"/>
              <a:gd name="T8" fmla="*/ 59 w 421"/>
              <a:gd name="T9" fmla="*/ 62 h 352"/>
              <a:gd name="T10" fmla="*/ 17 w 421"/>
              <a:gd name="T11" fmla="*/ 79 h 352"/>
              <a:gd name="T12" fmla="*/ 0 w 421"/>
              <a:gd name="T13" fmla="*/ 122 h 352"/>
              <a:gd name="T14" fmla="*/ 17 w 421"/>
              <a:gd name="T15" fmla="*/ 164 h 352"/>
              <a:gd name="T16" fmla="*/ 59 w 421"/>
              <a:gd name="T17" fmla="*/ 181 h 352"/>
              <a:gd name="T18" fmla="*/ 319 w 421"/>
              <a:gd name="T19" fmla="*/ 181 h 352"/>
              <a:gd name="T20" fmla="*/ 336 w 421"/>
              <a:gd name="T21" fmla="*/ 188 h 352"/>
              <a:gd name="T22" fmla="*/ 343 w 421"/>
              <a:gd name="T23" fmla="*/ 205 h 352"/>
              <a:gd name="T24" fmla="*/ 336 w 421"/>
              <a:gd name="T25" fmla="*/ 222 h 352"/>
              <a:gd name="T26" fmla="*/ 319 w 421"/>
              <a:gd name="T27" fmla="*/ 229 h 352"/>
              <a:gd name="T28" fmla="*/ 115 w 421"/>
              <a:gd name="T29" fmla="*/ 229 h 352"/>
              <a:gd name="T30" fmla="*/ 71 w 421"/>
              <a:gd name="T31" fmla="*/ 247 h 352"/>
              <a:gd name="T32" fmla="*/ 53 w 421"/>
              <a:gd name="T33" fmla="*/ 290 h 352"/>
              <a:gd name="T34" fmla="*/ 71 w 421"/>
              <a:gd name="T35" fmla="*/ 334 h 352"/>
              <a:gd name="T36" fmla="*/ 115 w 421"/>
              <a:gd name="T37" fmla="*/ 352 h 352"/>
              <a:gd name="T38" fmla="*/ 209 w 421"/>
              <a:gd name="T39" fmla="*/ 352 h 352"/>
              <a:gd name="T40" fmla="*/ 257 w 421"/>
              <a:gd name="T41" fmla="*/ 352 h 352"/>
              <a:gd name="T42" fmla="*/ 274 w 421"/>
              <a:gd name="T43" fmla="*/ 335 h 352"/>
              <a:gd name="T44" fmla="*/ 257 w 421"/>
              <a:gd name="T45" fmla="*/ 318 h 352"/>
              <a:gd name="T46" fmla="*/ 209 w 421"/>
              <a:gd name="T47" fmla="*/ 318 h 352"/>
              <a:gd name="T48" fmla="*/ 115 w 421"/>
              <a:gd name="T49" fmla="*/ 318 h 352"/>
              <a:gd name="T50" fmla="*/ 95 w 421"/>
              <a:gd name="T51" fmla="*/ 310 h 352"/>
              <a:gd name="T52" fmla="*/ 87 w 421"/>
              <a:gd name="T53" fmla="*/ 290 h 352"/>
              <a:gd name="T54" fmla="*/ 95 w 421"/>
              <a:gd name="T55" fmla="*/ 271 h 352"/>
              <a:gd name="T56" fmla="*/ 115 w 421"/>
              <a:gd name="T57" fmla="*/ 262 h 352"/>
              <a:gd name="T58" fmla="*/ 319 w 421"/>
              <a:gd name="T59" fmla="*/ 262 h 352"/>
              <a:gd name="T60" fmla="*/ 360 w 421"/>
              <a:gd name="T61" fmla="*/ 246 h 352"/>
              <a:gd name="T62" fmla="*/ 377 w 421"/>
              <a:gd name="T63" fmla="*/ 205 h 352"/>
              <a:gd name="T64" fmla="*/ 360 w 421"/>
              <a:gd name="T65" fmla="*/ 164 h 352"/>
              <a:gd name="T66" fmla="*/ 319 w 421"/>
              <a:gd name="T67" fmla="*/ 147 h 352"/>
              <a:gd name="T68" fmla="*/ 59 w 421"/>
              <a:gd name="T69" fmla="*/ 147 h 352"/>
              <a:gd name="T70" fmla="*/ 41 w 421"/>
              <a:gd name="T71" fmla="*/ 140 h 352"/>
              <a:gd name="T72" fmla="*/ 34 w 421"/>
              <a:gd name="T73" fmla="*/ 122 h 352"/>
              <a:gd name="T74" fmla="*/ 41 w 421"/>
              <a:gd name="T75" fmla="*/ 103 h 352"/>
              <a:gd name="T76" fmla="*/ 59 w 421"/>
              <a:gd name="T77" fmla="*/ 96 h 352"/>
              <a:gd name="T78" fmla="*/ 373 w 421"/>
              <a:gd name="T79" fmla="*/ 96 h 352"/>
              <a:gd name="T80" fmla="*/ 407 w 421"/>
              <a:gd name="T81" fmla="*/ 82 h 352"/>
              <a:gd name="T82" fmla="*/ 421 w 421"/>
              <a:gd name="T83" fmla="*/ 47 h 352"/>
              <a:gd name="T84" fmla="*/ 421 w 421"/>
              <a:gd name="T85" fmla="*/ 17 h 352"/>
              <a:gd name="T86" fmla="*/ 404 w 421"/>
              <a:gd name="T87" fmla="*/ 0 h 352"/>
              <a:gd name="T88" fmla="*/ 387 w 421"/>
              <a:gd name="T89" fmla="*/ 1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352">
                <a:moveTo>
                  <a:pt x="387" y="17"/>
                </a:moveTo>
                <a:cubicBezTo>
                  <a:pt x="387" y="47"/>
                  <a:pt x="387" y="47"/>
                  <a:pt x="387" y="47"/>
                </a:cubicBezTo>
                <a:cubicBezTo>
                  <a:pt x="387" y="51"/>
                  <a:pt x="386" y="55"/>
                  <a:pt x="383" y="58"/>
                </a:cubicBezTo>
                <a:cubicBezTo>
                  <a:pt x="380" y="60"/>
                  <a:pt x="377" y="62"/>
                  <a:pt x="373" y="62"/>
                </a:cubicBezTo>
                <a:cubicBezTo>
                  <a:pt x="59" y="62"/>
                  <a:pt x="59" y="62"/>
                  <a:pt x="59" y="62"/>
                </a:cubicBezTo>
                <a:cubicBezTo>
                  <a:pt x="43" y="62"/>
                  <a:pt x="28" y="69"/>
                  <a:pt x="17" y="79"/>
                </a:cubicBezTo>
                <a:cubicBezTo>
                  <a:pt x="7" y="90"/>
                  <a:pt x="0" y="105"/>
                  <a:pt x="0" y="122"/>
                </a:cubicBezTo>
                <a:cubicBezTo>
                  <a:pt x="0" y="138"/>
                  <a:pt x="7" y="153"/>
                  <a:pt x="17" y="164"/>
                </a:cubicBezTo>
                <a:cubicBezTo>
                  <a:pt x="28" y="174"/>
                  <a:pt x="43" y="181"/>
                  <a:pt x="59" y="181"/>
                </a:cubicBezTo>
                <a:cubicBezTo>
                  <a:pt x="319" y="181"/>
                  <a:pt x="319" y="181"/>
                  <a:pt x="319" y="181"/>
                </a:cubicBezTo>
                <a:cubicBezTo>
                  <a:pt x="326" y="181"/>
                  <a:pt x="332" y="184"/>
                  <a:pt x="336" y="188"/>
                </a:cubicBezTo>
                <a:cubicBezTo>
                  <a:pt x="341" y="192"/>
                  <a:pt x="343" y="198"/>
                  <a:pt x="343" y="205"/>
                </a:cubicBezTo>
                <a:cubicBezTo>
                  <a:pt x="343" y="211"/>
                  <a:pt x="341" y="217"/>
                  <a:pt x="336" y="222"/>
                </a:cubicBezTo>
                <a:cubicBezTo>
                  <a:pt x="332" y="226"/>
                  <a:pt x="326" y="229"/>
                  <a:pt x="319" y="229"/>
                </a:cubicBezTo>
                <a:cubicBezTo>
                  <a:pt x="115" y="229"/>
                  <a:pt x="115" y="229"/>
                  <a:pt x="115" y="229"/>
                </a:cubicBezTo>
                <a:cubicBezTo>
                  <a:pt x="98" y="229"/>
                  <a:pt x="82" y="236"/>
                  <a:pt x="71" y="247"/>
                </a:cubicBezTo>
                <a:cubicBezTo>
                  <a:pt x="60" y="258"/>
                  <a:pt x="53" y="273"/>
                  <a:pt x="53" y="290"/>
                </a:cubicBezTo>
                <a:cubicBezTo>
                  <a:pt x="53" y="307"/>
                  <a:pt x="60" y="323"/>
                  <a:pt x="71" y="334"/>
                </a:cubicBezTo>
                <a:cubicBezTo>
                  <a:pt x="82" y="345"/>
                  <a:pt x="98" y="352"/>
                  <a:pt x="115" y="352"/>
                </a:cubicBezTo>
                <a:cubicBezTo>
                  <a:pt x="209" y="352"/>
                  <a:pt x="209" y="352"/>
                  <a:pt x="209" y="352"/>
                </a:cubicBezTo>
                <a:cubicBezTo>
                  <a:pt x="257" y="352"/>
                  <a:pt x="257" y="352"/>
                  <a:pt x="257" y="352"/>
                </a:cubicBezTo>
                <a:cubicBezTo>
                  <a:pt x="267" y="352"/>
                  <a:pt x="274" y="345"/>
                  <a:pt x="274" y="335"/>
                </a:cubicBezTo>
                <a:cubicBezTo>
                  <a:pt x="274" y="326"/>
                  <a:pt x="267" y="318"/>
                  <a:pt x="257" y="318"/>
                </a:cubicBezTo>
                <a:cubicBezTo>
                  <a:pt x="209" y="318"/>
                  <a:pt x="209" y="318"/>
                  <a:pt x="209" y="318"/>
                </a:cubicBezTo>
                <a:cubicBezTo>
                  <a:pt x="115" y="318"/>
                  <a:pt x="115" y="318"/>
                  <a:pt x="115" y="318"/>
                </a:cubicBezTo>
                <a:cubicBezTo>
                  <a:pt x="107" y="318"/>
                  <a:pt x="100" y="315"/>
                  <a:pt x="95" y="310"/>
                </a:cubicBezTo>
                <a:cubicBezTo>
                  <a:pt x="90" y="305"/>
                  <a:pt x="87" y="298"/>
                  <a:pt x="87" y="290"/>
                </a:cubicBezTo>
                <a:cubicBezTo>
                  <a:pt x="87" y="283"/>
                  <a:pt x="90" y="276"/>
                  <a:pt x="95" y="271"/>
                </a:cubicBezTo>
                <a:cubicBezTo>
                  <a:pt x="100" y="266"/>
                  <a:pt x="107" y="262"/>
                  <a:pt x="115" y="262"/>
                </a:cubicBezTo>
                <a:cubicBezTo>
                  <a:pt x="319" y="262"/>
                  <a:pt x="319" y="262"/>
                  <a:pt x="319" y="262"/>
                </a:cubicBezTo>
                <a:cubicBezTo>
                  <a:pt x="335" y="262"/>
                  <a:pt x="350" y="256"/>
                  <a:pt x="360" y="246"/>
                </a:cubicBezTo>
                <a:cubicBezTo>
                  <a:pt x="371" y="235"/>
                  <a:pt x="377" y="221"/>
                  <a:pt x="377" y="205"/>
                </a:cubicBezTo>
                <a:cubicBezTo>
                  <a:pt x="377" y="189"/>
                  <a:pt x="371" y="174"/>
                  <a:pt x="360" y="164"/>
                </a:cubicBezTo>
                <a:cubicBezTo>
                  <a:pt x="350" y="154"/>
                  <a:pt x="335" y="147"/>
                  <a:pt x="319" y="147"/>
                </a:cubicBezTo>
                <a:cubicBezTo>
                  <a:pt x="59" y="147"/>
                  <a:pt x="59" y="147"/>
                  <a:pt x="59" y="147"/>
                </a:cubicBezTo>
                <a:cubicBezTo>
                  <a:pt x="52" y="147"/>
                  <a:pt x="46" y="144"/>
                  <a:pt x="41" y="140"/>
                </a:cubicBezTo>
                <a:cubicBezTo>
                  <a:pt x="37" y="135"/>
                  <a:pt x="34" y="129"/>
                  <a:pt x="34" y="122"/>
                </a:cubicBezTo>
                <a:cubicBezTo>
                  <a:pt x="34" y="114"/>
                  <a:pt x="37" y="108"/>
                  <a:pt x="41" y="103"/>
                </a:cubicBezTo>
                <a:cubicBezTo>
                  <a:pt x="46" y="99"/>
                  <a:pt x="52" y="96"/>
                  <a:pt x="59" y="96"/>
                </a:cubicBezTo>
                <a:cubicBezTo>
                  <a:pt x="373" y="96"/>
                  <a:pt x="373" y="96"/>
                  <a:pt x="373" y="96"/>
                </a:cubicBezTo>
                <a:cubicBezTo>
                  <a:pt x="386" y="96"/>
                  <a:pt x="398" y="90"/>
                  <a:pt x="407" y="82"/>
                </a:cubicBezTo>
                <a:cubicBezTo>
                  <a:pt x="416" y="73"/>
                  <a:pt x="421" y="61"/>
                  <a:pt x="421" y="47"/>
                </a:cubicBezTo>
                <a:cubicBezTo>
                  <a:pt x="421" y="17"/>
                  <a:pt x="421" y="17"/>
                  <a:pt x="421" y="17"/>
                </a:cubicBezTo>
                <a:cubicBezTo>
                  <a:pt x="421" y="7"/>
                  <a:pt x="414" y="0"/>
                  <a:pt x="404" y="0"/>
                </a:cubicBezTo>
                <a:cubicBezTo>
                  <a:pt x="395" y="0"/>
                  <a:pt x="387" y="7"/>
                  <a:pt x="387" y="17"/>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2" name="Freeform 12">
            <a:extLst>
              <a:ext uri="{FF2B5EF4-FFF2-40B4-BE49-F238E27FC236}">
                <a16:creationId xmlns:a16="http://schemas.microsoft.com/office/drawing/2014/main" id="{7877E22D-9CDC-8E90-05B9-323A25888077}"/>
              </a:ext>
            </a:extLst>
          </p:cNvPr>
          <p:cNvSpPr>
            <a:spLocks/>
          </p:cNvSpPr>
          <p:nvPr/>
        </p:nvSpPr>
        <p:spPr bwMode="auto">
          <a:xfrm>
            <a:off x="5414964" y="4200525"/>
            <a:ext cx="55960" cy="103584"/>
          </a:xfrm>
          <a:custGeom>
            <a:avLst/>
            <a:gdLst>
              <a:gd name="T0" fmla="*/ 0 w 20"/>
              <a:gd name="T1" fmla="*/ 0 h 37"/>
              <a:gd name="T2" fmla="*/ 19 w 20"/>
              <a:gd name="T3" fmla="*/ 35 h 37"/>
              <a:gd name="T4" fmla="*/ 20 w 20"/>
              <a:gd name="T5" fmla="*/ 37 h 37"/>
              <a:gd name="T6" fmla="*/ 19 w 20"/>
              <a:gd name="T7" fmla="*/ 35 h 37"/>
              <a:gd name="T8" fmla="*/ 0 w 20"/>
              <a:gd name="T9" fmla="*/ 0 h 37"/>
            </a:gdLst>
            <a:ahLst/>
            <a:cxnLst>
              <a:cxn ang="0">
                <a:pos x="T0" y="T1"/>
              </a:cxn>
              <a:cxn ang="0">
                <a:pos x="T2" y="T3"/>
              </a:cxn>
              <a:cxn ang="0">
                <a:pos x="T4" y="T5"/>
              </a:cxn>
              <a:cxn ang="0">
                <a:pos x="T6" y="T7"/>
              </a:cxn>
              <a:cxn ang="0">
                <a:pos x="T8" y="T9"/>
              </a:cxn>
            </a:cxnLst>
            <a:rect l="0" t="0" r="r" b="b"/>
            <a:pathLst>
              <a:path w="20" h="37">
                <a:moveTo>
                  <a:pt x="0" y="0"/>
                </a:moveTo>
                <a:cubicBezTo>
                  <a:pt x="19" y="35"/>
                  <a:pt x="19" y="35"/>
                  <a:pt x="19" y="35"/>
                </a:cubicBezTo>
                <a:cubicBezTo>
                  <a:pt x="19" y="36"/>
                  <a:pt x="20" y="37"/>
                  <a:pt x="20" y="37"/>
                </a:cubicBezTo>
                <a:cubicBezTo>
                  <a:pt x="20" y="37"/>
                  <a:pt x="19" y="36"/>
                  <a:pt x="19" y="35"/>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3" name="Freeform 13">
            <a:extLst>
              <a:ext uri="{FF2B5EF4-FFF2-40B4-BE49-F238E27FC236}">
                <a16:creationId xmlns:a16="http://schemas.microsoft.com/office/drawing/2014/main" id="{0CC249A4-08D2-DADF-F5C7-14C14316F984}"/>
              </a:ext>
            </a:extLst>
          </p:cNvPr>
          <p:cNvSpPr>
            <a:spLocks/>
          </p:cNvSpPr>
          <p:nvPr/>
        </p:nvSpPr>
        <p:spPr bwMode="auto">
          <a:xfrm>
            <a:off x="5305426" y="4140994"/>
            <a:ext cx="171450" cy="228600"/>
          </a:xfrm>
          <a:custGeom>
            <a:avLst/>
            <a:gdLst>
              <a:gd name="T0" fmla="*/ 28 w 61"/>
              <a:gd name="T1" fmla="*/ 0 h 81"/>
              <a:gd name="T2" fmla="*/ 0 w 61"/>
              <a:gd name="T3" fmla="*/ 20 h 81"/>
              <a:gd name="T4" fmla="*/ 28 w 61"/>
              <a:gd name="T5" fmla="*/ 72 h 81"/>
              <a:gd name="T6" fmla="*/ 40 w 61"/>
              <a:gd name="T7" fmla="*/ 81 h 81"/>
              <a:gd name="T8" fmla="*/ 55 w 61"/>
              <a:gd name="T9" fmla="*/ 76 h 81"/>
              <a:gd name="T10" fmla="*/ 59 w 61"/>
              <a:gd name="T11" fmla="*/ 58 h 81"/>
              <a:gd name="T12" fmla="*/ 58 w 61"/>
              <a:gd name="T13" fmla="*/ 56 h 81"/>
              <a:gd name="T14" fmla="*/ 39 w 61"/>
              <a:gd name="T15" fmla="*/ 21 h 81"/>
              <a:gd name="T16" fmla="*/ 28 w 6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1">
                <a:moveTo>
                  <a:pt x="28" y="0"/>
                </a:moveTo>
                <a:cubicBezTo>
                  <a:pt x="16" y="2"/>
                  <a:pt x="6" y="10"/>
                  <a:pt x="0" y="20"/>
                </a:cubicBezTo>
                <a:cubicBezTo>
                  <a:pt x="28" y="72"/>
                  <a:pt x="28" y="72"/>
                  <a:pt x="28" y="72"/>
                </a:cubicBezTo>
                <a:cubicBezTo>
                  <a:pt x="31" y="77"/>
                  <a:pt x="35" y="80"/>
                  <a:pt x="40" y="81"/>
                </a:cubicBezTo>
                <a:cubicBezTo>
                  <a:pt x="46" y="80"/>
                  <a:pt x="51" y="78"/>
                  <a:pt x="55" y="76"/>
                </a:cubicBezTo>
                <a:cubicBezTo>
                  <a:pt x="60" y="71"/>
                  <a:pt x="61" y="64"/>
                  <a:pt x="59" y="58"/>
                </a:cubicBezTo>
                <a:cubicBezTo>
                  <a:pt x="59" y="58"/>
                  <a:pt x="58" y="57"/>
                  <a:pt x="58" y="56"/>
                </a:cubicBezTo>
                <a:cubicBezTo>
                  <a:pt x="39" y="21"/>
                  <a:pt x="39" y="21"/>
                  <a:pt x="39" y="21"/>
                </a:cubicBezTo>
                <a:cubicBezTo>
                  <a:pt x="28" y="0"/>
                  <a:pt x="28" y="0"/>
                  <a:pt x="2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4" name="Oval 33">
            <a:extLst>
              <a:ext uri="{FF2B5EF4-FFF2-40B4-BE49-F238E27FC236}">
                <a16:creationId xmlns:a16="http://schemas.microsoft.com/office/drawing/2014/main" id="{362FAD2B-7F14-29FC-B902-E836811B982F}"/>
              </a:ext>
            </a:extLst>
          </p:cNvPr>
          <p:cNvSpPr>
            <a:spLocks noChangeArrowheads="1"/>
          </p:cNvSpPr>
          <p:nvPr/>
        </p:nvSpPr>
        <p:spPr bwMode="auto">
          <a:xfrm>
            <a:off x="5310189" y="4202906"/>
            <a:ext cx="232172"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5" name="Freeform 15">
            <a:extLst>
              <a:ext uri="{FF2B5EF4-FFF2-40B4-BE49-F238E27FC236}">
                <a16:creationId xmlns:a16="http://schemas.microsoft.com/office/drawing/2014/main" id="{47D6C25D-7F37-FD76-4646-0EE900983B41}"/>
              </a:ext>
            </a:extLst>
          </p:cNvPr>
          <p:cNvSpPr>
            <a:spLocks/>
          </p:cNvSpPr>
          <p:nvPr/>
        </p:nvSpPr>
        <p:spPr bwMode="auto">
          <a:xfrm>
            <a:off x="5344716" y="2767013"/>
            <a:ext cx="132160" cy="119063"/>
          </a:xfrm>
          <a:custGeom>
            <a:avLst/>
            <a:gdLst>
              <a:gd name="T0" fmla="*/ 47 w 47"/>
              <a:gd name="T1" fmla="*/ 0 h 42"/>
              <a:gd name="T2" fmla="*/ 43 w 47"/>
              <a:gd name="T3" fmla="*/ 3 h 42"/>
              <a:gd name="T4" fmla="*/ 0 w 47"/>
              <a:gd name="T5" fmla="*/ 42 h 42"/>
              <a:gd name="T6" fmla="*/ 0 w 47"/>
              <a:gd name="T7" fmla="*/ 42 h 42"/>
              <a:gd name="T8" fmla="*/ 43 w 47"/>
              <a:gd name="T9" fmla="*/ 3 h 42"/>
              <a:gd name="T10" fmla="*/ 47 w 47"/>
              <a:gd name="T11" fmla="*/ 0 h 42"/>
              <a:gd name="T12" fmla="*/ 47 w 47"/>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7" h="42">
                <a:moveTo>
                  <a:pt x="47" y="0"/>
                </a:moveTo>
                <a:cubicBezTo>
                  <a:pt x="46" y="1"/>
                  <a:pt x="44" y="2"/>
                  <a:pt x="43" y="3"/>
                </a:cubicBezTo>
                <a:cubicBezTo>
                  <a:pt x="27" y="15"/>
                  <a:pt x="13" y="28"/>
                  <a:pt x="0" y="42"/>
                </a:cubicBezTo>
                <a:cubicBezTo>
                  <a:pt x="0" y="42"/>
                  <a:pt x="0" y="42"/>
                  <a:pt x="0" y="42"/>
                </a:cubicBezTo>
                <a:cubicBezTo>
                  <a:pt x="13" y="28"/>
                  <a:pt x="28" y="15"/>
                  <a:pt x="43" y="3"/>
                </a:cubicBezTo>
                <a:cubicBezTo>
                  <a:pt x="44" y="2"/>
                  <a:pt x="46" y="1"/>
                  <a:pt x="47" y="0"/>
                </a:cubicBezTo>
                <a:cubicBezTo>
                  <a:pt x="47" y="0"/>
                  <a:pt x="47" y="0"/>
                  <a:pt x="47"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6" name="Freeform 16">
            <a:extLst>
              <a:ext uri="{FF2B5EF4-FFF2-40B4-BE49-F238E27FC236}">
                <a16:creationId xmlns:a16="http://schemas.microsoft.com/office/drawing/2014/main" id="{3F31D620-613C-4561-AAA9-E543948EE0E5}"/>
              </a:ext>
            </a:extLst>
          </p:cNvPr>
          <p:cNvSpPr>
            <a:spLocks/>
          </p:cNvSpPr>
          <p:nvPr/>
        </p:nvSpPr>
        <p:spPr bwMode="auto">
          <a:xfrm>
            <a:off x="5344717" y="2767014"/>
            <a:ext cx="188119" cy="180975"/>
          </a:xfrm>
          <a:custGeom>
            <a:avLst/>
            <a:gdLst>
              <a:gd name="T0" fmla="*/ 47 w 67"/>
              <a:gd name="T1" fmla="*/ 0 h 64"/>
              <a:gd name="T2" fmla="*/ 43 w 67"/>
              <a:gd name="T3" fmla="*/ 3 h 64"/>
              <a:gd name="T4" fmla="*/ 0 w 67"/>
              <a:gd name="T5" fmla="*/ 42 h 64"/>
              <a:gd name="T6" fmla="*/ 26 w 67"/>
              <a:gd name="T7" fmla="*/ 64 h 64"/>
              <a:gd name="T8" fmla="*/ 64 w 67"/>
              <a:gd name="T9" fmla="*/ 30 h 64"/>
              <a:gd name="T10" fmla="*/ 67 w 67"/>
              <a:gd name="T11" fmla="*/ 26 h 64"/>
              <a:gd name="T12" fmla="*/ 66 w 67"/>
              <a:gd name="T13" fmla="*/ 27 h 64"/>
              <a:gd name="T14" fmla="*/ 61 w 67"/>
              <a:gd name="T15" fmla="*/ 28 h 64"/>
              <a:gd name="T16" fmla="*/ 53 w 67"/>
              <a:gd name="T17" fmla="*/ 26 h 64"/>
              <a:gd name="T18" fmla="*/ 47 w 67"/>
              <a:gd name="T19" fmla="*/ 21 h 64"/>
              <a:gd name="T20" fmla="*/ 47 w 67"/>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4">
                <a:moveTo>
                  <a:pt x="47" y="0"/>
                </a:moveTo>
                <a:cubicBezTo>
                  <a:pt x="46" y="1"/>
                  <a:pt x="44" y="2"/>
                  <a:pt x="43" y="3"/>
                </a:cubicBezTo>
                <a:cubicBezTo>
                  <a:pt x="28" y="15"/>
                  <a:pt x="13" y="28"/>
                  <a:pt x="0" y="42"/>
                </a:cubicBezTo>
                <a:cubicBezTo>
                  <a:pt x="5" y="53"/>
                  <a:pt x="14" y="61"/>
                  <a:pt x="26" y="64"/>
                </a:cubicBezTo>
                <a:cubicBezTo>
                  <a:pt x="37" y="52"/>
                  <a:pt x="50" y="40"/>
                  <a:pt x="64" y="30"/>
                </a:cubicBezTo>
                <a:cubicBezTo>
                  <a:pt x="65" y="29"/>
                  <a:pt x="66" y="28"/>
                  <a:pt x="67" y="26"/>
                </a:cubicBezTo>
                <a:cubicBezTo>
                  <a:pt x="67" y="27"/>
                  <a:pt x="67" y="27"/>
                  <a:pt x="66" y="27"/>
                </a:cubicBezTo>
                <a:cubicBezTo>
                  <a:pt x="65" y="27"/>
                  <a:pt x="63" y="28"/>
                  <a:pt x="61" y="28"/>
                </a:cubicBezTo>
                <a:cubicBezTo>
                  <a:pt x="58" y="28"/>
                  <a:pt x="56" y="27"/>
                  <a:pt x="53" y="26"/>
                </a:cubicBezTo>
                <a:cubicBezTo>
                  <a:pt x="51" y="25"/>
                  <a:pt x="49" y="23"/>
                  <a:pt x="47" y="21"/>
                </a:cubicBezTo>
                <a:cubicBezTo>
                  <a:pt x="42" y="14"/>
                  <a:pt x="43" y="6"/>
                  <a:pt x="47"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7" name="Freeform 17">
            <a:extLst>
              <a:ext uri="{FF2B5EF4-FFF2-40B4-BE49-F238E27FC236}">
                <a16:creationId xmlns:a16="http://schemas.microsoft.com/office/drawing/2014/main" id="{12FB946A-8D42-1724-73CD-BEB743A6164D}"/>
              </a:ext>
            </a:extLst>
          </p:cNvPr>
          <p:cNvSpPr>
            <a:spLocks noEditPoints="1"/>
          </p:cNvSpPr>
          <p:nvPr/>
        </p:nvSpPr>
        <p:spPr bwMode="auto">
          <a:xfrm>
            <a:off x="5462590" y="2767013"/>
            <a:ext cx="70247" cy="76200"/>
          </a:xfrm>
          <a:custGeom>
            <a:avLst/>
            <a:gdLst>
              <a:gd name="T0" fmla="*/ 25 w 25"/>
              <a:gd name="T1" fmla="*/ 26 h 27"/>
              <a:gd name="T2" fmla="*/ 24 w 25"/>
              <a:gd name="T3" fmla="*/ 27 h 27"/>
              <a:gd name="T4" fmla="*/ 25 w 25"/>
              <a:gd name="T5" fmla="*/ 26 h 27"/>
              <a:gd name="T6" fmla="*/ 25 w 25"/>
              <a:gd name="T7" fmla="*/ 26 h 27"/>
              <a:gd name="T8" fmla="*/ 5 w 25"/>
              <a:gd name="T9" fmla="*/ 0 h 27"/>
              <a:gd name="T10" fmla="*/ 5 w 25"/>
              <a:gd name="T11" fmla="*/ 0 h 27"/>
              <a:gd name="T12" fmla="*/ 5 w 25"/>
              <a:gd name="T13" fmla="*/ 0 h 27"/>
              <a:gd name="T14" fmla="*/ 5 w 25"/>
              <a:gd name="T15" fmla="*/ 21 h 27"/>
              <a:gd name="T16" fmla="*/ 11 w 25"/>
              <a:gd name="T17" fmla="*/ 26 h 27"/>
              <a:gd name="T18" fmla="*/ 5 w 25"/>
              <a:gd name="T19" fmla="*/ 21 h 27"/>
              <a:gd name="T20" fmla="*/ 5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25" y="26"/>
                </a:moveTo>
                <a:cubicBezTo>
                  <a:pt x="25" y="27"/>
                  <a:pt x="25" y="27"/>
                  <a:pt x="24" y="27"/>
                </a:cubicBezTo>
                <a:cubicBezTo>
                  <a:pt x="25" y="27"/>
                  <a:pt x="25" y="27"/>
                  <a:pt x="25" y="26"/>
                </a:cubicBezTo>
                <a:cubicBezTo>
                  <a:pt x="25" y="26"/>
                  <a:pt x="25" y="26"/>
                  <a:pt x="25" y="26"/>
                </a:cubicBezTo>
                <a:moveTo>
                  <a:pt x="5" y="0"/>
                </a:moveTo>
                <a:cubicBezTo>
                  <a:pt x="5" y="0"/>
                  <a:pt x="5" y="0"/>
                  <a:pt x="5" y="0"/>
                </a:cubicBezTo>
                <a:cubicBezTo>
                  <a:pt x="5" y="0"/>
                  <a:pt x="5" y="0"/>
                  <a:pt x="5" y="0"/>
                </a:cubicBezTo>
                <a:cubicBezTo>
                  <a:pt x="1" y="6"/>
                  <a:pt x="0" y="14"/>
                  <a:pt x="5" y="21"/>
                </a:cubicBezTo>
                <a:cubicBezTo>
                  <a:pt x="7" y="23"/>
                  <a:pt x="9" y="25"/>
                  <a:pt x="11" y="26"/>
                </a:cubicBezTo>
                <a:cubicBezTo>
                  <a:pt x="9" y="25"/>
                  <a:pt x="7" y="23"/>
                  <a:pt x="5" y="21"/>
                </a:cubicBezTo>
                <a:cubicBezTo>
                  <a:pt x="0" y="14"/>
                  <a:pt x="1" y="6"/>
                  <a:pt x="5" y="0"/>
                </a:cubicBezTo>
              </a:path>
            </a:pathLst>
          </a:custGeom>
          <a:solidFill>
            <a:srgbClr val="C09D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8" name="Freeform 18">
            <a:extLst>
              <a:ext uri="{FF2B5EF4-FFF2-40B4-BE49-F238E27FC236}">
                <a16:creationId xmlns:a16="http://schemas.microsoft.com/office/drawing/2014/main" id="{38DA611D-8F6F-3827-08AC-C62ADF668E9E}"/>
              </a:ext>
            </a:extLst>
          </p:cNvPr>
          <p:cNvSpPr>
            <a:spLocks/>
          </p:cNvSpPr>
          <p:nvPr/>
        </p:nvSpPr>
        <p:spPr bwMode="auto">
          <a:xfrm>
            <a:off x="5586414" y="2682479"/>
            <a:ext cx="26194" cy="11906"/>
          </a:xfrm>
          <a:custGeom>
            <a:avLst/>
            <a:gdLst>
              <a:gd name="T0" fmla="*/ 9 w 9"/>
              <a:gd name="T1" fmla="*/ 0 h 4"/>
              <a:gd name="T2" fmla="*/ 0 w 9"/>
              <a:gd name="T3" fmla="*/ 4 h 4"/>
              <a:gd name="T4" fmla="*/ 9 w 9"/>
              <a:gd name="T5" fmla="*/ 0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3"/>
                  <a:pt x="0" y="4"/>
                </a:cubicBezTo>
                <a:cubicBezTo>
                  <a:pt x="3" y="3"/>
                  <a:pt x="6" y="1"/>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19">
            <a:extLst>
              <a:ext uri="{FF2B5EF4-FFF2-40B4-BE49-F238E27FC236}">
                <a16:creationId xmlns:a16="http://schemas.microsoft.com/office/drawing/2014/main" id="{960468AA-8756-CFBE-E9A0-BE7F1B621243}"/>
              </a:ext>
            </a:extLst>
          </p:cNvPr>
          <p:cNvSpPr>
            <a:spLocks/>
          </p:cNvSpPr>
          <p:nvPr/>
        </p:nvSpPr>
        <p:spPr bwMode="auto">
          <a:xfrm>
            <a:off x="5476877" y="2682480"/>
            <a:ext cx="180975" cy="158353"/>
          </a:xfrm>
          <a:custGeom>
            <a:avLst/>
            <a:gdLst>
              <a:gd name="T0" fmla="*/ 48 w 64"/>
              <a:gd name="T1" fmla="*/ 0 h 56"/>
              <a:gd name="T2" fmla="*/ 39 w 64"/>
              <a:gd name="T3" fmla="*/ 4 h 56"/>
              <a:gd name="T4" fmla="*/ 4 w 64"/>
              <a:gd name="T5" fmla="*/ 27 h 56"/>
              <a:gd name="T6" fmla="*/ 0 w 64"/>
              <a:gd name="T7" fmla="*/ 30 h 56"/>
              <a:gd name="T8" fmla="*/ 6 w 64"/>
              <a:gd name="T9" fmla="*/ 29 h 56"/>
              <a:gd name="T10" fmla="*/ 20 w 64"/>
              <a:gd name="T11" fmla="*/ 36 h 56"/>
              <a:gd name="T12" fmla="*/ 20 w 64"/>
              <a:gd name="T13" fmla="*/ 56 h 56"/>
              <a:gd name="T14" fmla="*/ 24 w 64"/>
              <a:gd name="T15" fmla="*/ 54 h 56"/>
              <a:gd name="T16" fmla="*/ 64 w 64"/>
              <a:gd name="T17" fmla="*/ 29 h 56"/>
              <a:gd name="T18" fmla="*/ 48 w 64"/>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6">
                <a:moveTo>
                  <a:pt x="48" y="0"/>
                </a:moveTo>
                <a:cubicBezTo>
                  <a:pt x="45" y="1"/>
                  <a:pt x="42" y="3"/>
                  <a:pt x="39" y="4"/>
                </a:cubicBezTo>
                <a:cubicBezTo>
                  <a:pt x="27" y="11"/>
                  <a:pt x="15" y="19"/>
                  <a:pt x="4" y="27"/>
                </a:cubicBezTo>
                <a:cubicBezTo>
                  <a:pt x="2" y="28"/>
                  <a:pt x="1" y="29"/>
                  <a:pt x="0" y="30"/>
                </a:cubicBezTo>
                <a:cubicBezTo>
                  <a:pt x="2" y="30"/>
                  <a:pt x="4" y="29"/>
                  <a:pt x="6" y="29"/>
                </a:cubicBezTo>
                <a:cubicBezTo>
                  <a:pt x="11" y="29"/>
                  <a:pt x="16" y="31"/>
                  <a:pt x="20" y="36"/>
                </a:cubicBezTo>
                <a:cubicBezTo>
                  <a:pt x="25" y="42"/>
                  <a:pt x="24" y="51"/>
                  <a:pt x="20" y="56"/>
                </a:cubicBezTo>
                <a:cubicBezTo>
                  <a:pt x="21" y="56"/>
                  <a:pt x="22" y="55"/>
                  <a:pt x="24" y="54"/>
                </a:cubicBezTo>
                <a:cubicBezTo>
                  <a:pt x="37" y="45"/>
                  <a:pt x="50" y="37"/>
                  <a:pt x="64" y="29"/>
                </a:cubicBezTo>
                <a:cubicBezTo>
                  <a:pt x="63" y="17"/>
                  <a:pt x="57" y="7"/>
                  <a:pt x="4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20">
            <a:extLst>
              <a:ext uri="{FF2B5EF4-FFF2-40B4-BE49-F238E27FC236}">
                <a16:creationId xmlns:a16="http://schemas.microsoft.com/office/drawing/2014/main" id="{B0269033-4320-BE1B-5E1C-0A560AD0F3D8}"/>
              </a:ext>
            </a:extLst>
          </p:cNvPr>
          <p:cNvSpPr>
            <a:spLocks/>
          </p:cNvSpPr>
          <p:nvPr/>
        </p:nvSpPr>
        <p:spPr bwMode="auto">
          <a:xfrm>
            <a:off x="5493545" y="2840833"/>
            <a:ext cx="36910" cy="5953"/>
          </a:xfrm>
          <a:custGeom>
            <a:avLst/>
            <a:gdLst>
              <a:gd name="T0" fmla="*/ 0 w 13"/>
              <a:gd name="T1" fmla="*/ 0 h 2"/>
              <a:gd name="T2" fmla="*/ 8 w 13"/>
              <a:gd name="T3" fmla="*/ 2 h 2"/>
              <a:gd name="T4" fmla="*/ 13 w 13"/>
              <a:gd name="T5" fmla="*/ 1 h 2"/>
              <a:gd name="T6" fmla="*/ 8 w 13"/>
              <a:gd name="T7" fmla="*/ 2 h 2"/>
              <a:gd name="T8" fmla="*/ 0 w 13"/>
              <a:gd name="T9" fmla="*/ 0 h 2"/>
            </a:gdLst>
            <a:ahLst/>
            <a:cxnLst>
              <a:cxn ang="0">
                <a:pos x="T0" y="T1"/>
              </a:cxn>
              <a:cxn ang="0">
                <a:pos x="T2" y="T3"/>
              </a:cxn>
              <a:cxn ang="0">
                <a:pos x="T4" y="T5"/>
              </a:cxn>
              <a:cxn ang="0">
                <a:pos x="T6" y="T7"/>
              </a:cxn>
              <a:cxn ang="0">
                <a:pos x="T8" y="T9"/>
              </a:cxn>
            </a:cxnLst>
            <a:rect l="0" t="0" r="r" b="b"/>
            <a:pathLst>
              <a:path w="13" h="2">
                <a:moveTo>
                  <a:pt x="0" y="0"/>
                </a:moveTo>
                <a:cubicBezTo>
                  <a:pt x="3" y="1"/>
                  <a:pt x="5" y="2"/>
                  <a:pt x="8" y="2"/>
                </a:cubicBezTo>
                <a:cubicBezTo>
                  <a:pt x="10" y="2"/>
                  <a:pt x="12" y="1"/>
                  <a:pt x="13" y="1"/>
                </a:cubicBezTo>
                <a:cubicBezTo>
                  <a:pt x="12" y="1"/>
                  <a:pt x="10" y="2"/>
                  <a:pt x="8" y="2"/>
                </a:cubicBezTo>
                <a:cubicBezTo>
                  <a:pt x="5" y="2"/>
                  <a:pt x="3" y="1"/>
                  <a:pt x="0" y="0"/>
                </a:cubicBezTo>
              </a:path>
            </a:pathLst>
          </a:custGeom>
          <a:solidFill>
            <a:srgbClr val="A73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1" name="Freeform 21">
            <a:extLst>
              <a:ext uri="{FF2B5EF4-FFF2-40B4-BE49-F238E27FC236}">
                <a16:creationId xmlns:a16="http://schemas.microsoft.com/office/drawing/2014/main" id="{E16B4CD7-D2DA-951B-D5AE-1CF1CE58458D}"/>
              </a:ext>
            </a:extLst>
          </p:cNvPr>
          <p:cNvSpPr>
            <a:spLocks/>
          </p:cNvSpPr>
          <p:nvPr/>
        </p:nvSpPr>
        <p:spPr bwMode="auto">
          <a:xfrm>
            <a:off x="5462590" y="2764633"/>
            <a:ext cx="84535" cy="82153"/>
          </a:xfrm>
          <a:custGeom>
            <a:avLst/>
            <a:gdLst>
              <a:gd name="T0" fmla="*/ 11 w 30"/>
              <a:gd name="T1" fmla="*/ 0 h 29"/>
              <a:gd name="T2" fmla="*/ 5 w 30"/>
              <a:gd name="T3" fmla="*/ 1 h 29"/>
              <a:gd name="T4" fmla="*/ 5 w 30"/>
              <a:gd name="T5" fmla="*/ 22 h 29"/>
              <a:gd name="T6" fmla="*/ 11 w 30"/>
              <a:gd name="T7" fmla="*/ 27 h 29"/>
              <a:gd name="T8" fmla="*/ 19 w 30"/>
              <a:gd name="T9" fmla="*/ 29 h 29"/>
              <a:gd name="T10" fmla="*/ 24 w 30"/>
              <a:gd name="T11" fmla="*/ 28 h 29"/>
              <a:gd name="T12" fmla="*/ 25 w 30"/>
              <a:gd name="T13" fmla="*/ 27 h 29"/>
              <a:gd name="T14" fmla="*/ 25 w 30"/>
              <a:gd name="T15" fmla="*/ 7 h 29"/>
              <a:gd name="T16" fmla="*/ 11 w 3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11" y="0"/>
                </a:moveTo>
                <a:cubicBezTo>
                  <a:pt x="9" y="0"/>
                  <a:pt x="7" y="1"/>
                  <a:pt x="5" y="1"/>
                </a:cubicBezTo>
                <a:cubicBezTo>
                  <a:pt x="1" y="7"/>
                  <a:pt x="0" y="15"/>
                  <a:pt x="5" y="22"/>
                </a:cubicBezTo>
                <a:cubicBezTo>
                  <a:pt x="7" y="24"/>
                  <a:pt x="9" y="26"/>
                  <a:pt x="11" y="27"/>
                </a:cubicBezTo>
                <a:cubicBezTo>
                  <a:pt x="14" y="28"/>
                  <a:pt x="16" y="29"/>
                  <a:pt x="19" y="29"/>
                </a:cubicBezTo>
                <a:cubicBezTo>
                  <a:pt x="21" y="29"/>
                  <a:pt x="23" y="28"/>
                  <a:pt x="24" y="28"/>
                </a:cubicBezTo>
                <a:cubicBezTo>
                  <a:pt x="25" y="28"/>
                  <a:pt x="25" y="28"/>
                  <a:pt x="25" y="27"/>
                </a:cubicBezTo>
                <a:cubicBezTo>
                  <a:pt x="29" y="22"/>
                  <a:pt x="30" y="13"/>
                  <a:pt x="25" y="7"/>
                </a:cubicBezTo>
                <a:cubicBezTo>
                  <a:pt x="21" y="2"/>
                  <a:pt x="16" y="0"/>
                  <a:pt x="11" y="0"/>
                </a:cubicBezTo>
              </a:path>
            </a:pathLst>
          </a:custGeom>
          <a:solidFill>
            <a:srgbClr val="AC8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2" name="Freeform 22">
            <a:extLst>
              <a:ext uri="{FF2B5EF4-FFF2-40B4-BE49-F238E27FC236}">
                <a16:creationId xmlns:a16="http://schemas.microsoft.com/office/drawing/2014/main" id="{FCA369EE-2C56-1046-D63E-AEF049499716}"/>
              </a:ext>
            </a:extLst>
          </p:cNvPr>
          <p:cNvSpPr>
            <a:spLocks noEditPoints="1"/>
          </p:cNvSpPr>
          <p:nvPr/>
        </p:nvSpPr>
        <p:spPr bwMode="auto">
          <a:xfrm>
            <a:off x="6838952" y="2993232"/>
            <a:ext cx="104775" cy="200025"/>
          </a:xfrm>
          <a:custGeom>
            <a:avLst/>
            <a:gdLst>
              <a:gd name="T0" fmla="*/ 0 w 37"/>
              <a:gd name="T1" fmla="*/ 56 h 71"/>
              <a:gd name="T2" fmla="*/ 7 w 37"/>
              <a:gd name="T3" fmla="*/ 71 h 71"/>
              <a:gd name="T4" fmla="*/ 7 w 37"/>
              <a:gd name="T5" fmla="*/ 71 h 71"/>
              <a:gd name="T6" fmla="*/ 0 w 37"/>
              <a:gd name="T7" fmla="*/ 56 h 71"/>
              <a:gd name="T8" fmla="*/ 0 w 37"/>
              <a:gd name="T9" fmla="*/ 56 h 71"/>
              <a:gd name="T10" fmla="*/ 0 w 37"/>
              <a:gd name="T11" fmla="*/ 56 h 71"/>
              <a:gd name="T12" fmla="*/ 0 w 37"/>
              <a:gd name="T13" fmla="*/ 56 h 71"/>
              <a:gd name="T14" fmla="*/ 0 w 37"/>
              <a:gd name="T15" fmla="*/ 56 h 71"/>
              <a:gd name="T16" fmla="*/ 0 w 37"/>
              <a:gd name="T17" fmla="*/ 56 h 71"/>
              <a:gd name="T18" fmla="*/ 0 w 37"/>
              <a:gd name="T19" fmla="*/ 56 h 71"/>
              <a:gd name="T20" fmla="*/ 0 w 37"/>
              <a:gd name="T21" fmla="*/ 56 h 71"/>
              <a:gd name="T22" fmla="*/ 0 w 37"/>
              <a:gd name="T23" fmla="*/ 56 h 71"/>
              <a:gd name="T24" fmla="*/ 0 w 37"/>
              <a:gd name="T25" fmla="*/ 56 h 71"/>
              <a:gd name="T26" fmla="*/ 6 w 37"/>
              <a:gd name="T27" fmla="*/ 0 h 71"/>
              <a:gd name="T28" fmla="*/ 6 w 37"/>
              <a:gd name="T29" fmla="*/ 0 h 71"/>
              <a:gd name="T30" fmla="*/ 37 w 37"/>
              <a:gd name="T31" fmla="*/ 56 h 71"/>
              <a:gd name="T32" fmla="*/ 6 w 37"/>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0" y="56"/>
                </a:moveTo>
                <a:cubicBezTo>
                  <a:pt x="2" y="61"/>
                  <a:pt x="5" y="66"/>
                  <a:pt x="7" y="71"/>
                </a:cubicBezTo>
                <a:cubicBezTo>
                  <a:pt x="7" y="71"/>
                  <a:pt x="7" y="71"/>
                  <a:pt x="7" y="71"/>
                </a:cubicBezTo>
                <a:cubicBezTo>
                  <a:pt x="5" y="66"/>
                  <a:pt x="2" y="61"/>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6" y="0"/>
                </a:moveTo>
                <a:cubicBezTo>
                  <a:pt x="6" y="0"/>
                  <a:pt x="6" y="0"/>
                  <a:pt x="6" y="0"/>
                </a:cubicBezTo>
                <a:cubicBezTo>
                  <a:pt x="18" y="18"/>
                  <a:pt x="29" y="36"/>
                  <a:pt x="37" y="56"/>
                </a:cubicBezTo>
                <a:cubicBezTo>
                  <a:pt x="29" y="36"/>
                  <a:pt x="18" y="18"/>
                  <a:pt x="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3" name="Freeform 23">
            <a:extLst>
              <a:ext uri="{FF2B5EF4-FFF2-40B4-BE49-F238E27FC236}">
                <a16:creationId xmlns:a16="http://schemas.microsoft.com/office/drawing/2014/main" id="{865FF65A-8493-18BA-1A25-1923884212AB}"/>
              </a:ext>
            </a:extLst>
          </p:cNvPr>
          <p:cNvSpPr>
            <a:spLocks/>
          </p:cNvSpPr>
          <p:nvPr/>
        </p:nvSpPr>
        <p:spPr bwMode="auto">
          <a:xfrm>
            <a:off x="6771085" y="2993232"/>
            <a:ext cx="175022" cy="200025"/>
          </a:xfrm>
          <a:custGeom>
            <a:avLst/>
            <a:gdLst>
              <a:gd name="T0" fmla="*/ 30 w 62"/>
              <a:gd name="T1" fmla="*/ 0 h 71"/>
              <a:gd name="T2" fmla="*/ 0 w 62"/>
              <a:gd name="T3" fmla="*/ 17 h 71"/>
              <a:gd name="T4" fmla="*/ 24 w 62"/>
              <a:gd name="T5" fmla="*/ 56 h 71"/>
              <a:gd name="T6" fmla="*/ 24 w 62"/>
              <a:gd name="T7" fmla="*/ 56 h 71"/>
              <a:gd name="T8" fmla="*/ 24 w 62"/>
              <a:gd name="T9" fmla="*/ 56 h 71"/>
              <a:gd name="T10" fmla="*/ 24 w 62"/>
              <a:gd name="T11" fmla="*/ 56 h 71"/>
              <a:gd name="T12" fmla="*/ 24 w 62"/>
              <a:gd name="T13" fmla="*/ 56 h 71"/>
              <a:gd name="T14" fmla="*/ 24 w 62"/>
              <a:gd name="T15" fmla="*/ 56 h 71"/>
              <a:gd name="T16" fmla="*/ 24 w 62"/>
              <a:gd name="T17" fmla="*/ 56 h 71"/>
              <a:gd name="T18" fmla="*/ 31 w 62"/>
              <a:gd name="T19" fmla="*/ 71 h 71"/>
              <a:gd name="T20" fmla="*/ 40 w 62"/>
              <a:gd name="T21" fmla="*/ 49 h 71"/>
              <a:gd name="T22" fmla="*/ 41 w 62"/>
              <a:gd name="T23" fmla="*/ 49 h 71"/>
              <a:gd name="T24" fmla="*/ 47 w 62"/>
              <a:gd name="T25" fmla="*/ 48 h 71"/>
              <a:gd name="T26" fmla="*/ 56 w 62"/>
              <a:gd name="T27" fmla="*/ 50 h 71"/>
              <a:gd name="T28" fmla="*/ 62 w 62"/>
              <a:gd name="T29" fmla="*/ 58 h 71"/>
              <a:gd name="T30" fmla="*/ 61 w 62"/>
              <a:gd name="T31" fmla="*/ 56 h 71"/>
              <a:gd name="T32" fmla="*/ 30 w 62"/>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1">
                <a:moveTo>
                  <a:pt x="30" y="0"/>
                </a:moveTo>
                <a:cubicBezTo>
                  <a:pt x="18" y="1"/>
                  <a:pt x="7" y="7"/>
                  <a:pt x="0" y="17"/>
                </a:cubicBezTo>
                <a:cubicBezTo>
                  <a:pt x="9" y="29"/>
                  <a:pt x="17" y="42"/>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6" y="61"/>
                  <a:pt x="29" y="66"/>
                  <a:pt x="31" y="71"/>
                </a:cubicBezTo>
                <a:cubicBezTo>
                  <a:pt x="27" y="63"/>
                  <a:pt x="31" y="53"/>
                  <a:pt x="40" y="49"/>
                </a:cubicBezTo>
                <a:cubicBezTo>
                  <a:pt x="40" y="49"/>
                  <a:pt x="41" y="49"/>
                  <a:pt x="41" y="49"/>
                </a:cubicBezTo>
                <a:cubicBezTo>
                  <a:pt x="43" y="48"/>
                  <a:pt x="45" y="48"/>
                  <a:pt x="47" y="48"/>
                </a:cubicBezTo>
                <a:cubicBezTo>
                  <a:pt x="50" y="48"/>
                  <a:pt x="53" y="49"/>
                  <a:pt x="56" y="50"/>
                </a:cubicBezTo>
                <a:cubicBezTo>
                  <a:pt x="58" y="52"/>
                  <a:pt x="61" y="55"/>
                  <a:pt x="62" y="58"/>
                </a:cubicBezTo>
                <a:cubicBezTo>
                  <a:pt x="62" y="57"/>
                  <a:pt x="62" y="57"/>
                  <a:pt x="61" y="56"/>
                </a:cubicBezTo>
                <a:cubicBezTo>
                  <a:pt x="53" y="36"/>
                  <a:pt x="42" y="18"/>
                  <a:pt x="30"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4" name="Freeform 24">
            <a:extLst>
              <a:ext uri="{FF2B5EF4-FFF2-40B4-BE49-F238E27FC236}">
                <a16:creationId xmlns:a16="http://schemas.microsoft.com/office/drawing/2014/main" id="{FEF2BD19-4F2E-FB30-79F9-BB5B027BB7EA}"/>
              </a:ext>
            </a:extLst>
          </p:cNvPr>
          <p:cNvSpPr>
            <a:spLocks/>
          </p:cNvSpPr>
          <p:nvPr/>
        </p:nvSpPr>
        <p:spPr bwMode="auto">
          <a:xfrm>
            <a:off x="6886577" y="3128963"/>
            <a:ext cx="42863" cy="4763"/>
          </a:xfrm>
          <a:custGeom>
            <a:avLst/>
            <a:gdLst>
              <a:gd name="T0" fmla="*/ 6 w 15"/>
              <a:gd name="T1" fmla="*/ 0 h 2"/>
              <a:gd name="T2" fmla="*/ 0 w 15"/>
              <a:gd name="T3" fmla="*/ 1 h 2"/>
              <a:gd name="T4" fmla="*/ 6 w 15"/>
              <a:gd name="T5" fmla="*/ 0 h 2"/>
              <a:gd name="T6" fmla="*/ 15 w 15"/>
              <a:gd name="T7" fmla="*/ 2 h 2"/>
              <a:gd name="T8" fmla="*/ 6 w 15"/>
              <a:gd name="T9" fmla="*/ 0 h 2"/>
            </a:gdLst>
            <a:ahLst/>
            <a:cxnLst>
              <a:cxn ang="0">
                <a:pos x="T0" y="T1"/>
              </a:cxn>
              <a:cxn ang="0">
                <a:pos x="T2" y="T3"/>
              </a:cxn>
              <a:cxn ang="0">
                <a:pos x="T4" y="T5"/>
              </a:cxn>
              <a:cxn ang="0">
                <a:pos x="T6" y="T7"/>
              </a:cxn>
              <a:cxn ang="0">
                <a:pos x="T8" y="T9"/>
              </a:cxn>
            </a:cxnLst>
            <a:rect l="0" t="0" r="r" b="b"/>
            <a:pathLst>
              <a:path w="15" h="2">
                <a:moveTo>
                  <a:pt x="6" y="0"/>
                </a:moveTo>
                <a:cubicBezTo>
                  <a:pt x="4" y="0"/>
                  <a:pt x="2" y="0"/>
                  <a:pt x="0" y="1"/>
                </a:cubicBezTo>
                <a:cubicBezTo>
                  <a:pt x="2" y="0"/>
                  <a:pt x="4" y="0"/>
                  <a:pt x="6" y="0"/>
                </a:cubicBezTo>
                <a:cubicBezTo>
                  <a:pt x="9" y="0"/>
                  <a:pt x="12" y="1"/>
                  <a:pt x="15" y="2"/>
                </a:cubicBezTo>
                <a:cubicBezTo>
                  <a:pt x="12" y="1"/>
                  <a:pt x="9" y="0"/>
                  <a:pt x="6"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5" name="Freeform 25">
            <a:extLst>
              <a:ext uri="{FF2B5EF4-FFF2-40B4-BE49-F238E27FC236}">
                <a16:creationId xmlns:a16="http://schemas.microsoft.com/office/drawing/2014/main" id="{C59342B7-56B7-06CC-DD89-D58BF3FBCA01}"/>
              </a:ext>
            </a:extLst>
          </p:cNvPr>
          <p:cNvSpPr>
            <a:spLocks noEditPoints="1"/>
          </p:cNvSpPr>
          <p:nvPr/>
        </p:nvSpPr>
        <p:spPr bwMode="auto">
          <a:xfrm>
            <a:off x="6859192" y="3156349"/>
            <a:ext cx="92869" cy="169069"/>
          </a:xfrm>
          <a:custGeom>
            <a:avLst/>
            <a:gdLst>
              <a:gd name="T0" fmla="*/ 0 w 33"/>
              <a:gd name="T1" fmla="*/ 13 h 60"/>
              <a:gd name="T2" fmla="*/ 0 w 33"/>
              <a:gd name="T3" fmla="*/ 13 h 60"/>
              <a:gd name="T4" fmla="*/ 16 w 33"/>
              <a:gd name="T5" fmla="*/ 60 h 60"/>
              <a:gd name="T6" fmla="*/ 16 w 33"/>
              <a:gd name="T7" fmla="*/ 60 h 60"/>
              <a:gd name="T8" fmla="*/ 0 w 33"/>
              <a:gd name="T9" fmla="*/ 13 h 60"/>
              <a:gd name="T10" fmla="*/ 0 w 33"/>
              <a:gd name="T11" fmla="*/ 13 h 60"/>
              <a:gd name="T12" fmla="*/ 0 w 33"/>
              <a:gd name="T13" fmla="*/ 13 h 60"/>
              <a:gd name="T14" fmla="*/ 33 w 33"/>
              <a:gd name="T15" fmla="*/ 4 h 60"/>
              <a:gd name="T16" fmla="*/ 33 w 33"/>
              <a:gd name="T17" fmla="*/ 4 h 60"/>
              <a:gd name="T18" fmla="*/ 33 w 33"/>
              <a:gd name="T19" fmla="*/ 4 h 60"/>
              <a:gd name="T20" fmla="*/ 31 w 33"/>
              <a:gd name="T21" fmla="*/ 0 h 60"/>
              <a:gd name="T22" fmla="*/ 31 w 33"/>
              <a:gd name="T23" fmla="*/ 0 h 60"/>
              <a:gd name="T24" fmla="*/ 31 w 33"/>
              <a:gd name="T25" fmla="*/ 0 h 60"/>
              <a:gd name="T26" fmla="*/ 33 w 33"/>
              <a:gd name="T27" fmla="*/ 4 h 60"/>
              <a:gd name="T28" fmla="*/ 31 w 33"/>
              <a:gd name="T29" fmla="*/ 0 h 60"/>
              <a:gd name="T30" fmla="*/ 31 w 33"/>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0">
                <a:moveTo>
                  <a:pt x="0" y="13"/>
                </a:moveTo>
                <a:cubicBezTo>
                  <a:pt x="0" y="13"/>
                  <a:pt x="0" y="13"/>
                  <a:pt x="0" y="13"/>
                </a:cubicBezTo>
                <a:cubicBezTo>
                  <a:pt x="7" y="28"/>
                  <a:pt x="12" y="44"/>
                  <a:pt x="16" y="60"/>
                </a:cubicBezTo>
                <a:cubicBezTo>
                  <a:pt x="16" y="60"/>
                  <a:pt x="16" y="60"/>
                  <a:pt x="16" y="60"/>
                </a:cubicBezTo>
                <a:cubicBezTo>
                  <a:pt x="12" y="44"/>
                  <a:pt x="7" y="28"/>
                  <a:pt x="0" y="13"/>
                </a:cubicBezTo>
                <a:cubicBezTo>
                  <a:pt x="0" y="13"/>
                  <a:pt x="0" y="13"/>
                  <a:pt x="0" y="13"/>
                </a:cubicBezTo>
                <a:cubicBezTo>
                  <a:pt x="0" y="13"/>
                  <a:pt x="0" y="13"/>
                  <a:pt x="0" y="13"/>
                </a:cubicBezTo>
                <a:moveTo>
                  <a:pt x="33" y="4"/>
                </a:moveTo>
                <a:cubicBezTo>
                  <a:pt x="33" y="4"/>
                  <a:pt x="33" y="4"/>
                  <a:pt x="33" y="4"/>
                </a:cubicBezTo>
                <a:cubicBezTo>
                  <a:pt x="33" y="4"/>
                  <a:pt x="33" y="4"/>
                  <a:pt x="33" y="4"/>
                </a:cubicBezTo>
                <a:moveTo>
                  <a:pt x="31" y="0"/>
                </a:moveTo>
                <a:cubicBezTo>
                  <a:pt x="31" y="0"/>
                  <a:pt x="31" y="0"/>
                  <a:pt x="31" y="0"/>
                </a:cubicBezTo>
                <a:cubicBezTo>
                  <a:pt x="31" y="0"/>
                  <a:pt x="31" y="0"/>
                  <a:pt x="31" y="0"/>
                </a:cubicBezTo>
                <a:cubicBezTo>
                  <a:pt x="32" y="1"/>
                  <a:pt x="32" y="3"/>
                  <a:pt x="33" y="4"/>
                </a:cubicBezTo>
                <a:cubicBezTo>
                  <a:pt x="32" y="3"/>
                  <a:pt x="32" y="1"/>
                  <a:pt x="31" y="0"/>
                </a:cubicBezTo>
                <a:cubicBezTo>
                  <a:pt x="31" y="0"/>
                  <a:pt x="31" y="0"/>
                  <a:pt x="3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6" name="Oval 45">
            <a:extLst>
              <a:ext uri="{FF2B5EF4-FFF2-40B4-BE49-F238E27FC236}">
                <a16:creationId xmlns:a16="http://schemas.microsoft.com/office/drawing/2014/main" id="{840FC95C-C05D-ED43-3D71-D54E6C59C658}"/>
              </a:ext>
            </a:extLst>
          </p:cNvPr>
          <p:cNvSpPr>
            <a:spLocks noChangeArrowheads="1"/>
          </p:cNvSpPr>
          <p:nvPr/>
        </p:nvSpPr>
        <p:spPr bwMode="auto">
          <a:xfrm>
            <a:off x="6946108" y="3156348"/>
            <a:ext cx="1191" cy="1190"/>
          </a:xfrm>
          <a:prstGeom prst="ellipse">
            <a:avLst/>
          </a:prstGeom>
          <a:solidFill>
            <a:srgbClr val="D8B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7" name="Freeform 27">
            <a:extLst>
              <a:ext uri="{FF2B5EF4-FFF2-40B4-BE49-F238E27FC236}">
                <a16:creationId xmlns:a16="http://schemas.microsoft.com/office/drawing/2014/main" id="{69BD9E5A-2662-F5DF-9A8C-24908574124C}"/>
              </a:ext>
            </a:extLst>
          </p:cNvPr>
          <p:cNvSpPr>
            <a:spLocks/>
          </p:cNvSpPr>
          <p:nvPr/>
        </p:nvSpPr>
        <p:spPr bwMode="auto">
          <a:xfrm>
            <a:off x="6859192" y="3156349"/>
            <a:ext cx="138113" cy="169069"/>
          </a:xfrm>
          <a:custGeom>
            <a:avLst/>
            <a:gdLst>
              <a:gd name="T0" fmla="*/ 31 w 49"/>
              <a:gd name="T1" fmla="*/ 0 h 60"/>
              <a:gd name="T2" fmla="*/ 31 w 49"/>
              <a:gd name="T3" fmla="*/ 0 h 60"/>
              <a:gd name="T4" fmla="*/ 32 w 49"/>
              <a:gd name="T5" fmla="*/ 10 h 60"/>
              <a:gd name="T6" fmla="*/ 10 w 49"/>
              <a:gd name="T7" fmla="*/ 23 h 60"/>
              <a:gd name="T8" fmla="*/ 0 w 49"/>
              <a:gd name="T9" fmla="*/ 13 h 60"/>
              <a:gd name="T10" fmla="*/ 16 w 49"/>
              <a:gd name="T11" fmla="*/ 60 h 60"/>
              <a:gd name="T12" fmla="*/ 23 w 49"/>
              <a:gd name="T13" fmla="*/ 60 h 60"/>
              <a:gd name="T14" fmla="*/ 49 w 49"/>
              <a:gd name="T15" fmla="*/ 51 h 60"/>
              <a:gd name="T16" fmla="*/ 33 w 49"/>
              <a:gd name="T17" fmla="*/ 4 h 60"/>
              <a:gd name="T18" fmla="*/ 33 w 49"/>
              <a:gd name="T19" fmla="*/ 4 h 60"/>
              <a:gd name="T20" fmla="*/ 33 w 49"/>
              <a:gd name="T21" fmla="*/ 4 h 60"/>
              <a:gd name="T22" fmla="*/ 31 w 49"/>
              <a:gd name="T23" fmla="*/ 0 h 60"/>
              <a:gd name="T24" fmla="*/ 31 w 49"/>
              <a:gd name="T25" fmla="*/ 0 h 60"/>
              <a:gd name="T26" fmla="*/ 31 w 49"/>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0">
                <a:moveTo>
                  <a:pt x="31" y="0"/>
                </a:moveTo>
                <a:cubicBezTo>
                  <a:pt x="31" y="0"/>
                  <a:pt x="31" y="0"/>
                  <a:pt x="31" y="0"/>
                </a:cubicBezTo>
                <a:cubicBezTo>
                  <a:pt x="33" y="3"/>
                  <a:pt x="33" y="7"/>
                  <a:pt x="32" y="10"/>
                </a:cubicBezTo>
                <a:cubicBezTo>
                  <a:pt x="27" y="16"/>
                  <a:pt x="19" y="21"/>
                  <a:pt x="10" y="23"/>
                </a:cubicBezTo>
                <a:cubicBezTo>
                  <a:pt x="6" y="21"/>
                  <a:pt x="2" y="18"/>
                  <a:pt x="0" y="13"/>
                </a:cubicBezTo>
                <a:cubicBezTo>
                  <a:pt x="7" y="28"/>
                  <a:pt x="12" y="44"/>
                  <a:pt x="16" y="60"/>
                </a:cubicBezTo>
                <a:cubicBezTo>
                  <a:pt x="18" y="60"/>
                  <a:pt x="21" y="60"/>
                  <a:pt x="23" y="60"/>
                </a:cubicBezTo>
                <a:cubicBezTo>
                  <a:pt x="33" y="60"/>
                  <a:pt x="42" y="57"/>
                  <a:pt x="49" y="51"/>
                </a:cubicBezTo>
                <a:cubicBezTo>
                  <a:pt x="45" y="35"/>
                  <a:pt x="39" y="20"/>
                  <a:pt x="33" y="4"/>
                </a:cubicBezTo>
                <a:cubicBezTo>
                  <a:pt x="33" y="4"/>
                  <a:pt x="33" y="4"/>
                  <a:pt x="33" y="4"/>
                </a:cubicBezTo>
                <a:cubicBezTo>
                  <a:pt x="33" y="4"/>
                  <a:pt x="33" y="4"/>
                  <a:pt x="33" y="4"/>
                </a:cubicBezTo>
                <a:cubicBezTo>
                  <a:pt x="32" y="3"/>
                  <a:pt x="32" y="1"/>
                  <a:pt x="31" y="0"/>
                </a:cubicBezTo>
                <a:cubicBezTo>
                  <a:pt x="31" y="0"/>
                  <a:pt x="31" y="0"/>
                  <a:pt x="31" y="0"/>
                </a:cubicBezTo>
                <a:cubicBezTo>
                  <a:pt x="31" y="0"/>
                  <a:pt x="31"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28">
            <a:extLst>
              <a:ext uri="{FF2B5EF4-FFF2-40B4-BE49-F238E27FC236}">
                <a16:creationId xmlns:a16="http://schemas.microsoft.com/office/drawing/2014/main" id="{CCE1C762-1BCA-305D-F4E2-C4CA56C3BAD0}"/>
              </a:ext>
            </a:extLst>
          </p:cNvPr>
          <p:cNvSpPr>
            <a:spLocks/>
          </p:cNvSpPr>
          <p:nvPr/>
        </p:nvSpPr>
        <p:spPr bwMode="auto">
          <a:xfrm>
            <a:off x="6859191" y="319325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9" name="Freeform 29">
            <a:extLst>
              <a:ext uri="{FF2B5EF4-FFF2-40B4-BE49-F238E27FC236}">
                <a16:creationId xmlns:a16="http://schemas.microsoft.com/office/drawing/2014/main" id="{B99E86C3-1BE4-51B9-18A0-1E96AB194F45}"/>
              </a:ext>
            </a:extLst>
          </p:cNvPr>
          <p:cNvSpPr>
            <a:spLocks noEditPoints="1"/>
          </p:cNvSpPr>
          <p:nvPr/>
        </p:nvSpPr>
        <p:spPr bwMode="auto">
          <a:xfrm>
            <a:off x="6847285" y="3131345"/>
            <a:ext cx="98822" cy="61913"/>
          </a:xfrm>
          <a:custGeom>
            <a:avLst/>
            <a:gdLst>
              <a:gd name="T0" fmla="*/ 29 w 35"/>
              <a:gd name="T1" fmla="*/ 1 h 22"/>
              <a:gd name="T2" fmla="*/ 35 w 35"/>
              <a:gd name="T3" fmla="*/ 9 h 22"/>
              <a:gd name="T4" fmla="*/ 35 w 35"/>
              <a:gd name="T5" fmla="*/ 9 h 22"/>
              <a:gd name="T6" fmla="*/ 29 w 35"/>
              <a:gd name="T7" fmla="*/ 1 h 22"/>
              <a:gd name="T8" fmla="*/ 14 w 35"/>
              <a:gd name="T9" fmla="*/ 0 h 22"/>
              <a:gd name="T10" fmla="*/ 13 w 35"/>
              <a:gd name="T11" fmla="*/ 0 h 22"/>
              <a:gd name="T12" fmla="*/ 4 w 35"/>
              <a:gd name="T13" fmla="*/ 22 h 22"/>
              <a:gd name="T14" fmla="*/ 4 w 35"/>
              <a:gd name="T15" fmla="*/ 22 h 22"/>
              <a:gd name="T16" fmla="*/ 4 w 35"/>
              <a:gd name="T17" fmla="*/ 22 h 22"/>
              <a:gd name="T18" fmla="*/ 4 w 35"/>
              <a:gd name="T19" fmla="*/ 22 h 22"/>
              <a:gd name="T20" fmla="*/ 13 w 35"/>
              <a:gd name="T21" fmla="*/ 0 h 22"/>
              <a:gd name="T22" fmla="*/ 14 w 35"/>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2">
                <a:moveTo>
                  <a:pt x="29" y="1"/>
                </a:moveTo>
                <a:cubicBezTo>
                  <a:pt x="31" y="3"/>
                  <a:pt x="34" y="6"/>
                  <a:pt x="35" y="9"/>
                </a:cubicBezTo>
                <a:cubicBezTo>
                  <a:pt x="35" y="9"/>
                  <a:pt x="35" y="9"/>
                  <a:pt x="35" y="9"/>
                </a:cubicBezTo>
                <a:cubicBezTo>
                  <a:pt x="34" y="6"/>
                  <a:pt x="31" y="3"/>
                  <a:pt x="29" y="1"/>
                </a:cubicBezTo>
                <a:moveTo>
                  <a:pt x="14" y="0"/>
                </a:moveTo>
                <a:cubicBezTo>
                  <a:pt x="14" y="0"/>
                  <a:pt x="13" y="0"/>
                  <a:pt x="13" y="0"/>
                </a:cubicBezTo>
                <a:cubicBezTo>
                  <a:pt x="4" y="4"/>
                  <a:pt x="0" y="14"/>
                  <a:pt x="4" y="22"/>
                </a:cubicBezTo>
                <a:cubicBezTo>
                  <a:pt x="4" y="22"/>
                  <a:pt x="4" y="22"/>
                  <a:pt x="4" y="22"/>
                </a:cubicBezTo>
                <a:cubicBezTo>
                  <a:pt x="4" y="22"/>
                  <a:pt x="4" y="22"/>
                  <a:pt x="4" y="22"/>
                </a:cubicBezTo>
                <a:cubicBezTo>
                  <a:pt x="4" y="22"/>
                  <a:pt x="4" y="22"/>
                  <a:pt x="4" y="22"/>
                </a:cubicBezTo>
                <a:cubicBezTo>
                  <a:pt x="0" y="14"/>
                  <a:pt x="4" y="4"/>
                  <a:pt x="13" y="0"/>
                </a:cubicBezTo>
                <a:cubicBezTo>
                  <a:pt x="13" y="0"/>
                  <a:pt x="14" y="0"/>
                  <a:pt x="14" y="0"/>
                </a:cubicBezTo>
              </a:path>
            </a:pathLst>
          </a:custGeom>
          <a:solidFill>
            <a:srgbClr val="C29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0" name="Freeform 30">
            <a:extLst>
              <a:ext uri="{FF2B5EF4-FFF2-40B4-BE49-F238E27FC236}">
                <a16:creationId xmlns:a16="http://schemas.microsoft.com/office/drawing/2014/main" id="{465CE792-FD18-AA4B-88CD-704F4AF2FAC3}"/>
              </a:ext>
            </a:extLst>
          </p:cNvPr>
          <p:cNvSpPr>
            <a:spLocks/>
          </p:cNvSpPr>
          <p:nvPr/>
        </p:nvSpPr>
        <p:spPr bwMode="auto">
          <a:xfrm>
            <a:off x="6847286" y="3128964"/>
            <a:ext cx="104775" cy="92869"/>
          </a:xfrm>
          <a:custGeom>
            <a:avLst/>
            <a:gdLst>
              <a:gd name="T0" fmla="*/ 20 w 37"/>
              <a:gd name="T1" fmla="*/ 0 h 33"/>
              <a:gd name="T2" fmla="*/ 14 w 37"/>
              <a:gd name="T3" fmla="*/ 1 h 33"/>
              <a:gd name="T4" fmla="*/ 13 w 37"/>
              <a:gd name="T5" fmla="*/ 1 h 33"/>
              <a:gd name="T6" fmla="*/ 4 w 37"/>
              <a:gd name="T7" fmla="*/ 23 h 33"/>
              <a:gd name="T8" fmla="*/ 4 w 37"/>
              <a:gd name="T9" fmla="*/ 23 h 33"/>
              <a:gd name="T10" fmla="*/ 4 w 37"/>
              <a:gd name="T11" fmla="*/ 23 h 33"/>
              <a:gd name="T12" fmla="*/ 14 w 37"/>
              <a:gd name="T13" fmla="*/ 33 h 33"/>
              <a:gd name="T14" fmla="*/ 36 w 37"/>
              <a:gd name="T15" fmla="*/ 20 h 33"/>
              <a:gd name="T16" fmla="*/ 35 w 37"/>
              <a:gd name="T17" fmla="*/ 10 h 33"/>
              <a:gd name="T18" fmla="*/ 35 w 37"/>
              <a:gd name="T19" fmla="*/ 10 h 33"/>
              <a:gd name="T20" fmla="*/ 29 w 37"/>
              <a:gd name="T21" fmla="*/ 2 h 33"/>
              <a:gd name="T22" fmla="*/ 20 w 37"/>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3">
                <a:moveTo>
                  <a:pt x="20" y="0"/>
                </a:moveTo>
                <a:cubicBezTo>
                  <a:pt x="18" y="0"/>
                  <a:pt x="16" y="0"/>
                  <a:pt x="14" y="1"/>
                </a:cubicBezTo>
                <a:cubicBezTo>
                  <a:pt x="14" y="1"/>
                  <a:pt x="13" y="1"/>
                  <a:pt x="13" y="1"/>
                </a:cubicBezTo>
                <a:cubicBezTo>
                  <a:pt x="4" y="5"/>
                  <a:pt x="0" y="15"/>
                  <a:pt x="4" y="23"/>
                </a:cubicBezTo>
                <a:cubicBezTo>
                  <a:pt x="4" y="23"/>
                  <a:pt x="4" y="23"/>
                  <a:pt x="4" y="23"/>
                </a:cubicBezTo>
                <a:cubicBezTo>
                  <a:pt x="4" y="23"/>
                  <a:pt x="4" y="23"/>
                  <a:pt x="4" y="23"/>
                </a:cubicBezTo>
                <a:cubicBezTo>
                  <a:pt x="6" y="28"/>
                  <a:pt x="10" y="31"/>
                  <a:pt x="14" y="33"/>
                </a:cubicBezTo>
                <a:cubicBezTo>
                  <a:pt x="23" y="31"/>
                  <a:pt x="31" y="26"/>
                  <a:pt x="36" y="20"/>
                </a:cubicBezTo>
                <a:cubicBezTo>
                  <a:pt x="37" y="17"/>
                  <a:pt x="37" y="13"/>
                  <a:pt x="35" y="10"/>
                </a:cubicBezTo>
                <a:cubicBezTo>
                  <a:pt x="35" y="10"/>
                  <a:pt x="35" y="10"/>
                  <a:pt x="35" y="10"/>
                </a:cubicBezTo>
                <a:cubicBezTo>
                  <a:pt x="34" y="7"/>
                  <a:pt x="31" y="4"/>
                  <a:pt x="29" y="2"/>
                </a:cubicBezTo>
                <a:cubicBezTo>
                  <a:pt x="26" y="1"/>
                  <a:pt x="23" y="0"/>
                  <a:pt x="20"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1" name="Freeform 31">
            <a:extLst>
              <a:ext uri="{FF2B5EF4-FFF2-40B4-BE49-F238E27FC236}">
                <a16:creationId xmlns:a16="http://schemas.microsoft.com/office/drawing/2014/main" id="{8BAA9FE5-78FD-B8B5-0B52-1EACE311FCCB}"/>
              </a:ext>
            </a:extLst>
          </p:cNvPr>
          <p:cNvSpPr>
            <a:spLocks noEditPoints="1"/>
          </p:cNvSpPr>
          <p:nvPr/>
        </p:nvSpPr>
        <p:spPr bwMode="auto">
          <a:xfrm>
            <a:off x="6529389" y="4442224"/>
            <a:ext cx="41672" cy="150019"/>
          </a:xfrm>
          <a:custGeom>
            <a:avLst/>
            <a:gdLst>
              <a:gd name="T0" fmla="*/ 12 w 15"/>
              <a:gd name="T1" fmla="*/ 39 h 53"/>
              <a:gd name="T2" fmla="*/ 0 w 15"/>
              <a:gd name="T3" fmla="*/ 53 h 53"/>
              <a:gd name="T4" fmla="*/ 8 w 15"/>
              <a:gd name="T5" fmla="*/ 49 h 53"/>
              <a:gd name="T6" fmla="*/ 12 w 15"/>
              <a:gd name="T7" fmla="*/ 39 h 53"/>
              <a:gd name="T8" fmla="*/ 12 w 15"/>
              <a:gd name="T9" fmla="*/ 39 h 53"/>
              <a:gd name="T10" fmla="*/ 12 w 15"/>
              <a:gd name="T11" fmla="*/ 39 h 53"/>
              <a:gd name="T12" fmla="*/ 12 w 15"/>
              <a:gd name="T13" fmla="*/ 39 h 53"/>
              <a:gd name="T14" fmla="*/ 12 w 15"/>
              <a:gd name="T15" fmla="*/ 8 h 53"/>
              <a:gd name="T16" fmla="*/ 12 w 15"/>
              <a:gd name="T17" fmla="*/ 38 h 53"/>
              <a:gd name="T18" fmla="*/ 12 w 15"/>
              <a:gd name="T19" fmla="*/ 39 h 53"/>
              <a:gd name="T20" fmla="*/ 12 w 15"/>
              <a:gd name="T21" fmla="*/ 38 h 53"/>
              <a:gd name="T22" fmla="*/ 12 w 15"/>
              <a:gd name="T23" fmla="*/ 8 h 53"/>
              <a:gd name="T24" fmla="*/ 12 w 15"/>
              <a:gd name="T25" fmla="*/ 8 h 53"/>
              <a:gd name="T26" fmla="*/ 15 w 15"/>
              <a:gd name="T27" fmla="*/ 0 h 53"/>
              <a:gd name="T28" fmla="*/ 13 w 15"/>
              <a:gd name="T29" fmla="*/ 4 h 53"/>
              <a:gd name="T30" fmla="*/ 13 w 15"/>
              <a:gd name="T31" fmla="*/ 4 h 53"/>
              <a:gd name="T32" fmla="*/ 13 w 15"/>
              <a:gd name="T33" fmla="*/ 4 h 53"/>
              <a:gd name="T34" fmla="*/ 13 w 15"/>
              <a:gd name="T35" fmla="*/ 4 h 53"/>
              <a:gd name="T36" fmla="*/ 15 w 15"/>
              <a:gd name="T37" fmla="*/ 0 h 53"/>
              <a:gd name="T38" fmla="*/ 15 w 1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53">
                <a:moveTo>
                  <a:pt x="12" y="39"/>
                </a:moveTo>
                <a:cubicBezTo>
                  <a:pt x="12" y="46"/>
                  <a:pt x="7" y="52"/>
                  <a:pt x="0" y="53"/>
                </a:cubicBezTo>
                <a:cubicBezTo>
                  <a:pt x="3" y="52"/>
                  <a:pt x="6" y="51"/>
                  <a:pt x="8" y="49"/>
                </a:cubicBezTo>
                <a:cubicBezTo>
                  <a:pt x="11" y="46"/>
                  <a:pt x="12" y="43"/>
                  <a:pt x="12" y="39"/>
                </a:cubicBezTo>
                <a:moveTo>
                  <a:pt x="12" y="39"/>
                </a:moveTo>
                <a:cubicBezTo>
                  <a:pt x="12" y="39"/>
                  <a:pt x="12" y="39"/>
                  <a:pt x="12" y="39"/>
                </a:cubicBezTo>
                <a:cubicBezTo>
                  <a:pt x="12" y="39"/>
                  <a:pt x="12" y="39"/>
                  <a:pt x="12" y="39"/>
                </a:cubicBezTo>
                <a:moveTo>
                  <a:pt x="12" y="8"/>
                </a:moveTo>
                <a:cubicBezTo>
                  <a:pt x="12" y="38"/>
                  <a:pt x="12" y="38"/>
                  <a:pt x="12" y="38"/>
                </a:cubicBezTo>
                <a:cubicBezTo>
                  <a:pt x="12" y="39"/>
                  <a:pt x="12" y="39"/>
                  <a:pt x="12" y="39"/>
                </a:cubicBezTo>
                <a:cubicBezTo>
                  <a:pt x="12" y="39"/>
                  <a:pt x="12" y="39"/>
                  <a:pt x="12" y="38"/>
                </a:cubicBezTo>
                <a:cubicBezTo>
                  <a:pt x="12" y="8"/>
                  <a:pt x="12" y="8"/>
                  <a:pt x="12" y="8"/>
                </a:cubicBezTo>
                <a:cubicBezTo>
                  <a:pt x="12" y="8"/>
                  <a:pt x="12" y="8"/>
                  <a:pt x="12" y="8"/>
                </a:cubicBezTo>
                <a:moveTo>
                  <a:pt x="15" y="0"/>
                </a:moveTo>
                <a:cubicBezTo>
                  <a:pt x="14" y="1"/>
                  <a:pt x="13" y="2"/>
                  <a:pt x="13" y="4"/>
                </a:cubicBezTo>
                <a:cubicBezTo>
                  <a:pt x="13" y="4"/>
                  <a:pt x="13" y="4"/>
                  <a:pt x="13" y="4"/>
                </a:cubicBezTo>
                <a:cubicBezTo>
                  <a:pt x="13" y="4"/>
                  <a:pt x="13" y="4"/>
                  <a:pt x="13" y="4"/>
                </a:cubicBezTo>
                <a:cubicBezTo>
                  <a:pt x="13" y="4"/>
                  <a:pt x="13" y="4"/>
                  <a:pt x="13" y="4"/>
                </a:cubicBezTo>
                <a:cubicBezTo>
                  <a:pt x="13" y="2"/>
                  <a:pt x="14" y="1"/>
                  <a:pt x="15" y="0"/>
                </a:cubicBezTo>
                <a:cubicBezTo>
                  <a:pt x="15" y="0"/>
                  <a:pt x="15" y="0"/>
                  <a:pt x="1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2" name="Freeform 32">
            <a:extLst>
              <a:ext uri="{FF2B5EF4-FFF2-40B4-BE49-F238E27FC236}">
                <a16:creationId xmlns:a16="http://schemas.microsoft.com/office/drawing/2014/main" id="{7D9A7401-8B4B-EEF8-A0D0-6DCE7889C235}"/>
              </a:ext>
            </a:extLst>
          </p:cNvPr>
          <p:cNvSpPr>
            <a:spLocks noEditPoints="1"/>
          </p:cNvSpPr>
          <p:nvPr/>
        </p:nvSpPr>
        <p:spPr bwMode="auto">
          <a:xfrm>
            <a:off x="6562727" y="4454130"/>
            <a:ext cx="2381" cy="10715"/>
          </a:xfrm>
          <a:custGeom>
            <a:avLst/>
            <a:gdLst>
              <a:gd name="T0" fmla="*/ 1 w 1"/>
              <a:gd name="T1" fmla="*/ 0 h 4"/>
              <a:gd name="T2" fmla="*/ 1 w 1"/>
              <a:gd name="T3" fmla="*/ 0 h 4"/>
              <a:gd name="T4" fmla="*/ 0 w 1"/>
              <a:gd name="T5" fmla="*/ 4 h 4"/>
              <a:gd name="T6" fmla="*/ 0 w 1"/>
              <a:gd name="T7" fmla="*/ 4 h 4"/>
              <a:gd name="T8" fmla="*/ 0 w 1"/>
              <a:gd name="T9" fmla="*/ 4 h 4"/>
              <a:gd name="T10" fmla="*/ 0 w 1"/>
              <a:gd name="T11" fmla="*/ 4 h 4"/>
              <a:gd name="T12" fmla="*/ 1 w 1"/>
              <a:gd name="T13" fmla="*/ 0 h 4"/>
              <a:gd name="T14" fmla="*/ 1 w 1"/>
              <a:gd name="T15" fmla="*/ 0 h 4"/>
              <a:gd name="T16" fmla="*/ 1 w 1"/>
              <a:gd name="T17" fmla="*/ 0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0"/>
                  <a:pt x="1" y="0"/>
                  <a:pt x="1" y="0"/>
                </a:cubicBezTo>
                <a:cubicBezTo>
                  <a:pt x="1" y="1"/>
                  <a:pt x="0" y="3"/>
                  <a:pt x="0" y="4"/>
                </a:cubicBezTo>
                <a:cubicBezTo>
                  <a:pt x="0" y="4"/>
                  <a:pt x="0" y="4"/>
                  <a:pt x="0" y="4"/>
                </a:cubicBezTo>
                <a:cubicBezTo>
                  <a:pt x="0" y="4"/>
                  <a:pt x="0" y="4"/>
                  <a:pt x="0" y="4"/>
                </a:cubicBezTo>
                <a:cubicBezTo>
                  <a:pt x="0" y="4"/>
                  <a:pt x="0" y="4"/>
                  <a:pt x="0" y="4"/>
                </a:cubicBezTo>
                <a:cubicBezTo>
                  <a:pt x="0" y="2"/>
                  <a:pt x="1" y="1"/>
                  <a:pt x="1" y="0"/>
                </a:cubicBezTo>
                <a:moveTo>
                  <a:pt x="1" y="0"/>
                </a:moveTo>
                <a:cubicBezTo>
                  <a:pt x="1" y="0"/>
                  <a:pt x="1" y="0"/>
                  <a:pt x="1" y="0"/>
                </a:cubicBezTo>
                <a:cubicBezTo>
                  <a:pt x="1" y="0"/>
                  <a:pt x="1" y="0"/>
                  <a:pt x="1"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3" name="Freeform 33">
            <a:extLst>
              <a:ext uri="{FF2B5EF4-FFF2-40B4-BE49-F238E27FC236}">
                <a16:creationId xmlns:a16="http://schemas.microsoft.com/office/drawing/2014/main" id="{358E626E-F166-FD96-174A-CB906A1E4529}"/>
              </a:ext>
            </a:extLst>
          </p:cNvPr>
          <p:cNvSpPr>
            <a:spLocks/>
          </p:cNvSpPr>
          <p:nvPr/>
        </p:nvSpPr>
        <p:spPr bwMode="auto">
          <a:xfrm>
            <a:off x="6521054" y="4442223"/>
            <a:ext cx="138113" cy="195263"/>
          </a:xfrm>
          <a:custGeom>
            <a:avLst/>
            <a:gdLst>
              <a:gd name="T0" fmla="*/ 18 w 49"/>
              <a:gd name="T1" fmla="*/ 0 h 69"/>
              <a:gd name="T2" fmla="*/ 16 w 49"/>
              <a:gd name="T3" fmla="*/ 4 h 69"/>
              <a:gd name="T4" fmla="*/ 16 w 49"/>
              <a:gd name="T5" fmla="*/ 4 h 69"/>
              <a:gd name="T6" fmla="*/ 16 w 49"/>
              <a:gd name="T7" fmla="*/ 4 h 69"/>
              <a:gd name="T8" fmla="*/ 15 w 49"/>
              <a:gd name="T9" fmla="*/ 8 h 69"/>
              <a:gd name="T10" fmla="*/ 15 w 49"/>
              <a:gd name="T11" fmla="*/ 8 h 69"/>
              <a:gd name="T12" fmla="*/ 15 w 49"/>
              <a:gd name="T13" fmla="*/ 38 h 69"/>
              <a:gd name="T14" fmla="*/ 15 w 49"/>
              <a:gd name="T15" fmla="*/ 39 h 69"/>
              <a:gd name="T16" fmla="*/ 15 w 49"/>
              <a:gd name="T17" fmla="*/ 39 h 69"/>
              <a:gd name="T18" fmla="*/ 15 w 49"/>
              <a:gd name="T19" fmla="*/ 39 h 69"/>
              <a:gd name="T20" fmla="*/ 15 w 49"/>
              <a:gd name="T21" fmla="*/ 39 h 69"/>
              <a:gd name="T22" fmla="*/ 11 w 49"/>
              <a:gd name="T23" fmla="*/ 49 h 69"/>
              <a:gd name="T24" fmla="*/ 3 w 49"/>
              <a:gd name="T25" fmla="*/ 53 h 69"/>
              <a:gd name="T26" fmla="*/ 1 w 49"/>
              <a:gd name="T27" fmla="*/ 53 h 69"/>
              <a:gd name="T28" fmla="*/ 0 w 49"/>
              <a:gd name="T29" fmla="*/ 53 h 69"/>
              <a:gd name="T30" fmla="*/ 32 w 49"/>
              <a:gd name="T31" fmla="*/ 69 h 69"/>
              <a:gd name="T32" fmla="*/ 39 w 49"/>
              <a:gd name="T33" fmla="*/ 69 h 69"/>
              <a:gd name="T34" fmla="*/ 49 w 49"/>
              <a:gd name="T35" fmla="*/ 38 h 69"/>
              <a:gd name="T36" fmla="*/ 49 w 49"/>
              <a:gd name="T37" fmla="*/ 12 h 69"/>
              <a:gd name="T38" fmla="*/ 47 w 49"/>
              <a:gd name="T39" fmla="*/ 16 h 69"/>
              <a:gd name="T40" fmla="*/ 32 w 49"/>
              <a:gd name="T41" fmla="*/ 25 h 69"/>
              <a:gd name="T42" fmla="*/ 16 w 49"/>
              <a:gd name="T43" fmla="*/ 11 h 69"/>
              <a:gd name="T44" fmla="*/ 17 w 49"/>
              <a:gd name="T45" fmla="*/ 0 h 69"/>
              <a:gd name="T46" fmla="*/ 18 w 49"/>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69">
                <a:moveTo>
                  <a:pt x="18" y="0"/>
                </a:moveTo>
                <a:cubicBezTo>
                  <a:pt x="17" y="1"/>
                  <a:pt x="16" y="2"/>
                  <a:pt x="16" y="4"/>
                </a:cubicBezTo>
                <a:cubicBezTo>
                  <a:pt x="16" y="4"/>
                  <a:pt x="16" y="4"/>
                  <a:pt x="16" y="4"/>
                </a:cubicBezTo>
                <a:cubicBezTo>
                  <a:pt x="16" y="4"/>
                  <a:pt x="16" y="4"/>
                  <a:pt x="16" y="4"/>
                </a:cubicBezTo>
                <a:cubicBezTo>
                  <a:pt x="16" y="5"/>
                  <a:pt x="15" y="6"/>
                  <a:pt x="15" y="8"/>
                </a:cubicBezTo>
                <a:cubicBezTo>
                  <a:pt x="15" y="8"/>
                  <a:pt x="15" y="8"/>
                  <a:pt x="15" y="8"/>
                </a:cubicBezTo>
                <a:cubicBezTo>
                  <a:pt x="15" y="38"/>
                  <a:pt x="15" y="38"/>
                  <a:pt x="15" y="38"/>
                </a:cubicBezTo>
                <a:cubicBezTo>
                  <a:pt x="15" y="39"/>
                  <a:pt x="15" y="39"/>
                  <a:pt x="15" y="39"/>
                </a:cubicBezTo>
                <a:cubicBezTo>
                  <a:pt x="15" y="39"/>
                  <a:pt x="15" y="39"/>
                  <a:pt x="15" y="39"/>
                </a:cubicBezTo>
                <a:cubicBezTo>
                  <a:pt x="15" y="39"/>
                  <a:pt x="15" y="39"/>
                  <a:pt x="15" y="39"/>
                </a:cubicBezTo>
                <a:cubicBezTo>
                  <a:pt x="15" y="39"/>
                  <a:pt x="15" y="39"/>
                  <a:pt x="15" y="39"/>
                </a:cubicBezTo>
                <a:cubicBezTo>
                  <a:pt x="15" y="43"/>
                  <a:pt x="14" y="46"/>
                  <a:pt x="11" y="49"/>
                </a:cubicBezTo>
                <a:cubicBezTo>
                  <a:pt x="9" y="51"/>
                  <a:pt x="6" y="52"/>
                  <a:pt x="3" y="53"/>
                </a:cubicBezTo>
                <a:cubicBezTo>
                  <a:pt x="2" y="53"/>
                  <a:pt x="1" y="53"/>
                  <a:pt x="1" y="53"/>
                </a:cubicBezTo>
                <a:cubicBezTo>
                  <a:pt x="0" y="53"/>
                  <a:pt x="0" y="53"/>
                  <a:pt x="0" y="53"/>
                </a:cubicBezTo>
                <a:cubicBezTo>
                  <a:pt x="7" y="63"/>
                  <a:pt x="19" y="69"/>
                  <a:pt x="32" y="69"/>
                </a:cubicBezTo>
                <a:cubicBezTo>
                  <a:pt x="35" y="69"/>
                  <a:pt x="37" y="69"/>
                  <a:pt x="39" y="69"/>
                </a:cubicBezTo>
                <a:cubicBezTo>
                  <a:pt x="45" y="60"/>
                  <a:pt x="49" y="50"/>
                  <a:pt x="49" y="38"/>
                </a:cubicBezTo>
                <a:cubicBezTo>
                  <a:pt x="49" y="12"/>
                  <a:pt x="49" y="12"/>
                  <a:pt x="49" y="12"/>
                </a:cubicBezTo>
                <a:cubicBezTo>
                  <a:pt x="47" y="16"/>
                  <a:pt x="47" y="16"/>
                  <a:pt x="47" y="16"/>
                </a:cubicBezTo>
                <a:cubicBezTo>
                  <a:pt x="44" y="21"/>
                  <a:pt x="38" y="25"/>
                  <a:pt x="32" y="25"/>
                </a:cubicBezTo>
                <a:cubicBezTo>
                  <a:pt x="26" y="22"/>
                  <a:pt x="20" y="17"/>
                  <a:pt x="16" y="11"/>
                </a:cubicBezTo>
                <a:cubicBezTo>
                  <a:pt x="15" y="7"/>
                  <a:pt x="16" y="3"/>
                  <a:pt x="17" y="0"/>
                </a:cubicBezTo>
                <a:cubicBezTo>
                  <a:pt x="18" y="0"/>
                  <a:pt x="18" y="0"/>
                  <a:pt x="1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34">
            <a:extLst>
              <a:ext uri="{FF2B5EF4-FFF2-40B4-BE49-F238E27FC236}">
                <a16:creationId xmlns:a16="http://schemas.microsoft.com/office/drawing/2014/main" id="{700615EA-C825-55DC-EE7A-4EEAC69B9329}"/>
              </a:ext>
            </a:extLst>
          </p:cNvPr>
          <p:cNvSpPr>
            <a:spLocks/>
          </p:cNvSpPr>
          <p:nvPr/>
        </p:nvSpPr>
        <p:spPr bwMode="auto">
          <a:xfrm>
            <a:off x="6571060" y="4293394"/>
            <a:ext cx="76200" cy="148828"/>
          </a:xfrm>
          <a:custGeom>
            <a:avLst/>
            <a:gdLst>
              <a:gd name="T0" fmla="*/ 27 w 27"/>
              <a:gd name="T1" fmla="*/ 0 h 53"/>
              <a:gd name="T2" fmla="*/ 27 w 27"/>
              <a:gd name="T3" fmla="*/ 0 h 53"/>
              <a:gd name="T4" fmla="*/ 0 w 27"/>
              <a:gd name="T5" fmla="*/ 53 h 53"/>
              <a:gd name="T6" fmla="*/ 0 w 27"/>
              <a:gd name="T7" fmla="*/ 53 h 53"/>
              <a:gd name="T8" fmla="*/ 27 w 27"/>
              <a:gd name="T9" fmla="*/ 0 h 53"/>
            </a:gdLst>
            <a:ahLst/>
            <a:cxnLst>
              <a:cxn ang="0">
                <a:pos x="T0" y="T1"/>
              </a:cxn>
              <a:cxn ang="0">
                <a:pos x="T2" y="T3"/>
              </a:cxn>
              <a:cxn ang="0">
                <a:pos x="T4" y="T5"/>
              </a:cxn>
              <a:cxn ang="0">
                <a:pos x="T6" y="T7"/>
              </a:cxn>
              <a:cxn ang="0">
                <a:pos x="T8" y="T9"/>
              </a:cxn>
            </a:cxnLst>
            <a:rect l="0" t="0" r="r" b="b"/>
            <a:pathLst>
              <a:path w="27" h="53">
                <a:moveTo>
                  <a:pt x="27" y="0"/>
                </a:moveTo>
                <a:cubicBezTo>
                  <a:pt x="27" y="0"/>
                  <a:pt x="27" y="0"/>
                  <a:pt x="27" y="0"/>
                </a:cubicBezTo>
                <a:cubicBezTo>
                  <a:pt x="0" y="53"/>
                  <a:pt x="0" y="53"/>
                  <a:pt x="0" y="53"/>
                </a:cubicBezTo>
                <a:cubicBezTo>
                  <a:pt x="0" y="53"/>
                  <a:pt x="0" y="53"/>
                  <a:pt x="0" y="53"/>
                </a:cubicBezTo>
                <a:cubicBezTo>
                  <a:pt x="27" y="0"/>
                  <a:pt x="27" y="0"/>
                  <a:pt x="2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35">
            <a:extLst>
              <a:ext uri="{FF2B5EF4-FFF2-40B4-BE49-F238E27FC236}">
                <a16:creationId xmlns:a16="http://schemas.microsoft.com/office/drawing/2014/main" id="{94E65254-ADD8-C07A-3FC8-37FD14A9172D}"/>
              </a:ext>
            </a:extLst>
          </p:cNvPr>
          <p:cNvSpPr>
            <a:spLocks/>
          </p:cNvSpPr>
          <p:nvPr/>
        </p:nvSpPr>
        <p:spPr bwMode="auto">
          <a:xfrm>
            <a:off x="6571061" y="4293394"/>
            <a:ext cx="169069" cy="183356"/>
          </a:xfrm>
          <a:custGeom>
            <a:avLst/>
            <a:gdLst>
              <a:gd name="T0" fmla="*/ 31 w 60"/>
              <a:gd name="T1" fmla="*/ 0 h 65"/>
              <a:gd name="T2" fmla="*/ 27 w 60"/>
              <a:gd name="T3" fmla="*/ 0 h 65"/>
              <a:gd name="T4" fmla="*/ 0 w 60"/>
              <a:gd name="T5" fmla="*/ 53 h 65"/>
              <a:gd name="T6" fmla="*/ 2 w 60"/>
              <a:gd name="T7" fmla="*/ 49 h 65"/>
              <a:gd name="T8" fmla="*/ 14 w 60"/>
              <a:gd name="T9" fmla="*/ 44 h 65"/>
              <a:gd name="T10" fmla="*/ 31 w 60"/>
              <a:gd name="T11" fmla="*/ 61 h 65"/>
              <a:gd name="T12" fmla="*/ 31 w 60"/>
              <a:gd name="T13" fmla="*/ 65 h 65"/>
              <a:gd name="T14" fmla="*/ 60 w 60"/>
              <a:gd name="T15" fmla="*/ 12 h 65"/>
              <a:gd name="T16" fmla="*/ 31 w 60"/>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5">
                <a:moveTo>
                  <a:pt x="31" y="0"/>
                </a:moveTo>
                <a:cubicBezTo>
                  <a:pt x="30" y="0"/>
                  <a:pt x="29" y="0"/>
                  <a:pt x="27" y="0"/>
                </a:cubicBezTo>
                <a:cubicBezTo>
                  <a:pt x="0" y="53"/>
                  <a:pt x="0" y="53"/>
                  <a:pt x="0" y="53"/>
                </a:cubicBezTo>
                <a:cubicBezTo>
                  <a:pt x="0" y="51"/>
                  <a:pt x="1" y="50"/>
                  <a:pt x="2" y="49"/>
                </a:cubicBezTo>
                <a:cubicBezTo>
                  <a:pt x="5" y="46"/>
                  <a:pt x="10" y="44"/>
                  <a:pt x="14" y="44"/>
                </a:cubicBezTo>
                <a:cubicBezTo>
                  <a:pt x="24" y="44"/>
                  <a:pt x="31" y="51"/>
                  <a:pt x="31" y="61"/>
                </a:cubicBezTo>
                <a:cubicBezTo>
                  <a:pt x="31" y="65"/>
                  <a:pt x="31" y="65"/>
                  <a:pt x="31" y="65"/>
                </a:cubicBezTo>
                <a:cubicBezTo>
                  <a:pt x="60" y="12"/>
                  <a:pt x="60" y="12"/>
                  <a:pt x="60" y="12"/>
                </a:cubicBezTo>
                <a:cubicBezTo>
                  <a:pt x="52" y="5"/>
                  <a:pt x="42"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6" name="Freeform 36">
            <a:extLst>
              <a:ext uri="{FF2B5EF4-FFF2-40B4-BE49-F238E27FC236}">
                <a16:creationId xmlns:a16="http://schemas.microsoft.com/office/drawing/2014/main" id="{DF6F2417-8887-529B-78ED-F631826A0AC4}"/>
              </a:ext>
            </a:extLst>
          </p:cNvPr>
          <p:cNvSpPr>
            <a:spLocks/>
          </p:cNvSpPr>
          <p:nvPr/>
        </p:nvSpPr>
        <p:spPr bwMode="auto">
          <a:xfrm>
            <a:off x="6577013" y="4417220"/>
            <a:ext cx="82154" cy="59531"/>
          </a:xfrm>
          <a:custGeom>
            <a:avLst/>
            <a:gdLst>
              <a:gd name="T0" fmla="*/ 12 w 29"/>
              <a:gd name="T1" fmla="*/ 0 h 21"/>
              <a:gd name="T2" fmla="*/ 0 w 29"/>
              <a:gd name="T3" fmla="*/ 5 h 21"/>
              <a:gd name="T4" fmla="*/ 12 w 29"/>
              <a:gd name="T5" fmla="*/ 0 h 21"/>
              <a:gd name="T6" fmla="*/ 29 w 29"/>
              <a:gd name="T7" fmla="*/ 17 h 21"/>
              <a:gd name="T8" fmla="*/ 29 w 29"/>
              <a:gd name="T9" fmla="*/ 21 h 21"/>
              <a:gd name="T10" fmla="*/ 29 w 29"/>
              <a:gd name="T11" fmla="*/ 21 h 21"/>
              <a:gd name="T12" fmla="*/ 29 w 29"/>
              <a:gd name="T13" fmla="*/ 17 h 21"/>
              <a:gd name="T14" fmla="*/ 12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12" y="0"/>
                </a:moveTo>
                <a:cubicBezTo>
                  <a:pt x="8" y="0"/>
                  <a:pt x="3" y="2"/>
                  <a:pt x="0" y="5"/>
                </a:cubicBezTo>
                <a:cubicBezTo>
                  <a:pt x="3" y="2"/>
                  <a:pt x="8" y="0"/>
                  <a:pt x="12" y="0"/>
                </a:cubicBezTo>
                <a:cubicBezTo>
                  <a:pt x="22" y="0"/>
                  <a:pt x="29" y="7"/>
                  <a:pt x="29" y="17"/>
                </a:cubicBezTo>
                <a:cubicBezTo>
                  <a:pt x="29" y="21"/>
                  <a:pt x="29" y="21"/>
                  <a:pt x="29" y="21"/>
                </a:cubicBezTo>
                <a:cubicBezTo>
                  <a:pt x="29" y="21"/>
                  <a:pt x="29" y="21"/>
                  <a:pt x="29" y="21"/>
                </a:cubicBezTo>
                <a:cubicBezTo>
                  <a:pt x="29" y="17"/>
                  <a:pt x="29" y="17"/>
                  <a:pt x="29" y="17"/>
                </a:cubicBezTo>
                <a:cubicBezTo>
                  <a:pt x="29" y="7"/>
                  <a:pt x="22" y="0"/>
                  <a:pt x="12" y="0"/>
                </a:cubicBezTo>
              </a:path>
            </a:pathLst>
          </a:custGeom>
          <a:solidFill>
            <a:srgbClr val="93B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7" name="Oval 56">
            <a:extLst>
              <a:ext uri="{FF2B5EF4-FFF2-40B4-BE49-F238E27FC236}">
                <a16:creationId xmlns:a16="http://schemas.microsoft.com/office/drawing/2014/main" id="{6DE1039F-CC03-3073-6A5C-E3961C908ACA}"/>
              </a:ext>
            </a:extLst>
          </p:cNvPr>
          <p:cNvSpPr>
            <a:spLocks noChangeArrowheads="1"/>
          </p:cNvSpPr>
          <p:nvPr/>
        </p:nvSpPr>
        <p:spPr bwMode="auto">
          <a:xfrm>
            <a:off x="6571061" y="4442223"/>
            <a:ext cx="1191" cy="119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38">
            <a:extLst>
              <a:ext uri="{FF2B5EF4-FFF2-40B4-BE49-F238E27FC236}">
                <a16:creationId xmlns:a16="http://schemas.microsoft.com/office/drawing/2014/main" id="{DC7E5ED1-49E7-A034-6B3F-9BAFFF9E988B}"/>
              </a:ext>
            </a:extLst>
          </p:cNvPr>
          <p:cNvSpPr>
            <a:spLocks/>
          </p:cNvSpPr>
          <p:nvPr/>
        </p:nvSpPr>
        <p:spPr bwMode="auto">
          <a:xfrm>
            <a:off x="6571060" y="4431508"/>
            <a:ext cx="5954" cy="10715"/>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0" y="2"/>
                  <a:pt x="0" y="4"/>
                </a:cubicBezTo>
                <a:cubicBezTo>
                  <a:pt x="0" y="4"/>
                  <a:pt x="0" y="4"/>
                  <a:pt x="0" y="4"/>
                </a:cubicBezTo>
                <a:cubicBezTo>
                  <a:pt x="0" y="2"/>
                  <a:pt x="1" y="1"/>
                  <a:pt x="2"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39">
            <a:extLst>
              <a:ext uri="{FF2B5EF4-FFF2-40B4-BE49-F238E27FC236}">
                <a16:creationId xmlns:a16="http://schemas.microsoft.com/office/drawing/2014/main" id="{43787FD4-2DDF-382D-D2FC-A7A42D881253}"/>
              </a:ext>
            </a:extLst>
          </p:cNvPr>
          <p:cNvSpPr>
            <a:spLocks/>
          </p:cNvSpPr>
          <p:nvPr/>
        </p:nvSpPr>
        <p:spPr bwMode="auto">
          <a:xfrm>
            <a:off x="6562727" y="4417219"/>
            <a:ext cx="96441" cy="96440"/>
          </a:xfrm>
          <a:custGeom>
            <a:avLst/>
            <a:gdLst>
              <a:gd name="T0" fmla="*/ 17 w 34"/>
              <a:gd name="T1" fmla="*/ 0 h 34"/>
              <a:gd name="T2" fmla="*/ 5 w 34"/>
              <a:gd name="T3" fmla="*/ 5 h 34"/>
              <a:gd name="T4" fmla="*/ 3 w 34"/>
              <a:gd name="T5" fmla="*/ 9 h 34"/>
              <a:gd name="T6" fmla="*/ 3 w 34"/>
              <a:gd name="T7" fmla="*/ 9 h 34"/>
              <a:gd name="T8" fmla="*/ 2 w 34"/>
              <a:gd name="T9" fmla="*/ 9 h 34"/>
              <a:gd name="T10" fmla="*/ 1 w 34"/>
              <a:gd name="T11" fmla="*/ 20 h 34"/>
              <a:gd name="T12" fmla="*/ 17 w 34"/>
              <a:gd name="T13" fmla="*/ 34 h 34"/>
              <a:gd name="T14" fmla="*/ 32 w 34"/>
              <a:gd name="T15" fmla="*/ 25 h 34"/>
              <a:gd name="T16" fmla="*/ 34 w 34"/>
              <a:gd name="T17" fmla="*/ 21 h 34"/>
              <a:gd name="T18" fmla="*/ 34 w 34"/>
              <a:gd name="T19" fmla="*/ 17 h 34"/>
              <a:gd name="T20" fmla="*/ 17 w 3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17" y="0"/>
                </a:moveTo>
                <a:cubicBezTo>
                  <a:pt x="13" y="0"/>
                  <a:pt x="8" y="2"/>
                  <a:pt x="5" y="5"/>
                </a:cubicBezTo>
                <a:cubicBezTo>
                  <a:pt x="4" y="6"/>
                  <a:pt x="3" y="7"/>
                  <a:pt x="3" y="9"/>
                </a:cubicBezTo>
                <a:cubicBezTo>
                  <a:pt x="3" y="9"/>
                  <a:pt x="3" y="9"/>
                  <a:pt x="3" y="9"/>
                </a:cubicBezTo>
                <a:cubicBezTo>
                  <a:pt x="2" y="9"/>
                  <a:pt x="2" y="9"/>
                  <a:pt x="2" y="9"/>
                </a:cubicBezTo>
                <a:cubicBezTo>
                  <a:pt x="1" y="12"/>
                  <a:pt x="0" y="16"/>
                  <a:pt x="1" y="20"/>
                </a:cubicBezTo>
                <a:cubicBezTo>
                  <a:pt x="5" y="26"/>
                  <a:pt x="11" y="31"/>
                  <a:pt x="17" y="34"/>
                </a:cubicBezTo>
                <a:cubicBezTo>
                  <a:pt x="23" y="34"/>
                  <a:pt x="29" y="30"/>
                  <a:pt x="32" y="25"/>
                </a:cubicBezTo>
                <a:cubicBezTo>
                  <a:pt x="34" y="21"/>
                  <a:pt x="34" y="21"/>
                  <a:pt x="34" y="21"/>
                </a:cubicBezTo>
                <a:cubicBezTo>
                  <a:pt x="34" y="17"/>
                  <a:pt x="34" y="17"/>
                  <a:pt x="34" y="17"/>
                </a:cubicBezTo>
                <a:cubicBezTo>
                  <a:pt x="34" y="7"/>
                  <a:pt x="27" y="0"/>
                  <a:pt x="17" y="0"/>
                </a:cubicBezTo>
              </a:path>
            </a:pathLst>
          </a:custGeom>
          <a:solidFill>
            <a:srgbClr val="8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0" name="Freeform 40">
            <a:extLst>
              <a:ext uri="{FF2B5EF4-FFF2-40B4-BE49-F238E27FC236}">
                <a16:creationId xmlns:a16="http://schemas.microsoft.com/office/drawing/2014/main" id="{8C338917-F549-12B3-7E10-F3F54659F52F}"/>
              </a:ext>
            </a:extLst>
          </p:cNvPr>
          <p:cNvSpPr>
            <a:spLocks/>
          </p:cNvSpPr>
          <p:nvPr/>
        </p:nvSpPr>
        <p:spPr bwMode="auto">
          <a:xfrm>
            <a:off x="6018611" y="5313760"/>
            <a:ext cx="225029" cy="96440"/>
          </a:xfrm>
          <a:custGeom>
            <a:avLst/>
            <a:gdLst>
              <a:gd name="T0" fmla="*/ 63 w 80"/>
              <a:gd name="T1" fmla="*/ 0 h 34"/>
              <a:gd name="T2" fmla="*/ 4 w 80"/>
              <a:gd name="T3" fmla="*/ 0 h 34"/>
              <a:gd name="T4" fmla="*/ 0 w 80"/>
              <a:gd name="T5" fmla="*/ 17 h 34"/>
              <a:gd name="T6" fmla="*/ 4 w 80"/>
              <a:gd name="T7" fmla="*/ 34 h 34"/>
              <a:gd name="T8" fmla="*/ 63 w 80"/>
              <a:gd name="T9" fmla="*/ 34 h 34"/>
              <a:gd name="T10" fmla="*/ 80 w 80"/>
              <a:gd name="T11" fmla="*/ 17 h 34"/>
              <a:gd name="T12" fmla="*/ 63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63" y="0"/>
                </a:moveTo>
                <a:cubicBezTo>
                  <a:pt x="4" y="0"/>
                  <a:pt x="4" y="0"/>
                  <a:pt x="4" y="0"/>
                </a:cubicBezTo>
                <a:cubicBezTo>
                  <a:pt x="2" y="6"/>
                  <a:pt x="0" y="11"/>
                  <a:pt x="0" y="17"/>
                </a:cubicBezTo>
                <a:cubicBezTo>
                  <a:pt x="0" y="23"/>
                  <a:pt x="2" y="29"/>
                  <a:pt x="4" y="34"/>
                </a:cubicBezTo>
                <a:cubicBezTo>
                  <a:pt x="63" y="34"/>
                  <a:pt x="63" y="34"/>
                  <a:pt x="63" y="34"/>
                </a:cubicBezTo>
                <a:cubicBezTo>
                  <a:pt x="73" y="34"/>
                  <a:pt x="80" y="27"/>
                  <a:pt x="80" y="17"/>
                </a:cubicBezTo>
                <a:cubicBezTo>
                  <a:pt x="80" y="8"/>
                  <a:pt x="73" y="0"/>
                  <a:pt x="63"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1" name="Oval 60">
            <a:extLst>
              <a:ext uri="{FF2B5EF4-FFF2-40B4-BE49-F238E27FC236}">
                <a16:creationId xmlns:a16="http://schemas.microsoft.com/office/drawing/2014/main" id="{F4F5F950-389F-9E52-5A9A-12F7E9E06758}"/>
              </a:ext>
            </a:extLst>
          </p:cNvPr>
          <p:cNvSpPr>
            <a:spLocks noChangeArrowheads="1"/>
          </p:cNvSpPr>
          <p:nvPr/>
        </p:nvSpPr>
        <p:spPr bwMode="auto">
          <a:xfrm>
            <a:off x="6080522" y="5249466"/>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grpSp>
        <p:nvGrpSpPr>
          <p:cNvPr id="62" name="Group 61">
            <a:extLst>
              <a:ext uri="{FF2B5EF4-FFF2-40B4-BE49-F238E27FC236}">
                <a16:creationId xmlns:a16="http://schemas.microsoft.com/office/drawing/2014/main" id="{D90940DD-E45B-51F7-BA83-534F0EC9C335}"/>
              </a:ext>
            </a:extLst>
          </p:cNvPr>
          <p:cNvGrpSpPr/>
          <p:nvPr/>
        </p:nvGrpSpPr>
        <p:grpSpPr>
          <a:xfrm>
            <a:off x="5573321" y="3615930"/>
            <a:ext cx="966789" cy="787003"/>
            <a:chOff x="5399088" y="3678238"/>
            <a:chExt cx="1289051" cy="1049337"/>
          </a:xfrm>
          <a:solidFill>
            <a:srgbClr val="B4EA54"/>
          </a:solidFill>
        </p:grpSpPr>
        <p:sp>
          <p:nvSpPr>
            <p:cNvPr id="63" name="Freeform 42">
              <a:extLst>
                <a:ext uri="{FF2B5EF4-FFF2-40B4-BE49-F238E27FC236}">
                  <a16:creationId xmlns:a16="http://schemas.microsoft.com/office/drawing/2014/main" id="{9666A9A9-2F56-CE5C-1C44-73A88172AB36}"/>
                </a:ext>
              </a:extLst>
            </p:cNvPr>
            <p:cNvSpPr>
              <a:spLocks/>
            </p:cNvSpPr>
            <p:nvPr/>
          </p:nvSpPr>
          <p:spPr bwMode="auto">
            <a:xfrm>
              <a:off x="5399088" y="3678238"/>
              <a:ext cx="709613" cy="417512"/>
            </a:xfrm>
            <a:custGeom>
              <a:avLst/>
              <a:gdLst>
                <a:gd name="T0" fmla="*/ 155 w 189"/>
                <a:gd name="T1" fmla="*/ 17 h 111"/>
                <a:gd name="T2" fmla="*/ 137 w 189"/>
                <a:gd name="T3" fmla="*/ 60 h 111"/>
                <a:gd name="T4" fmla="*/ 94 w 189"/>
                <a:gd name="T5" fmla="*/ 77 h 111"/>
                <a:gd name="T6" fmla="*/ 52 w 189"/>
                <a:gd name="T7" fmla="*/ 60 h 111"/>
                <a:gd name="T8" fmla="*/ 34 w 189"/>
                <a:gd name="T9" fmla="*/ 17 h 111"/>
                <a:gd name="T10" fmla="*/ 17 w 189"/>
                <a:gd name="T11" fmla="*/ 0 h 111"/>
                <a:gd name="T12" fmla="*/ 0 w 189"/>
                <a:gd name="T13" fmla="*/ 17 h 111"/>
                <a:gd name="T14" fmla="*/ 28 w 189"/>
                <a:gd name="T15" fmla="*/ 84 h 111"/>
                <a:gd name="T16" fmla="*/ 94 w 189"/>
                <a:gd name="T17" fmla="*/ 111 h 111"/>
                <a:gd name="T18" fmla="*/ 161 w 189"/>
                <a:gd name="T19" fmla="*/ 84 h 111"/>
                <a:gd name="T20" fmla="*/ 189 w 189"/>
                <a:gd name="T21" fmla="*/ 17 h 111"/>
                <a:gd name="T22" fmla="*/ 172 w 189"/>
                <a:gd name="T23" fmla="*/ 0 h 111"/>
                <a:gd name="T24" fmla="*/ 155 w 189"/>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11">
                  <a:moveTo>
                    <a:pt x="155" y="17"/>
                  </a:moveTo>
                  <a:cubicBezTo>
                    <a:pt x="155" y="34"/>
                    <a:pt x="148" y="49"/>
                    <a:pt x="137" y="60"/>
                  </a:cubicBezTo>
                  <a:cubicBezTo>
                    <a:pt x="126" y="71"/>
                    <a:pt x="111" y="77"/>
                    <a:pt x="94" y="77"/>
                  </a:cubicBezTo>
                  <a:cubicBezTo>
                    <a:pt x="78" y="77"/>
                    <a:pt x="63" y="71"/>
                    <a:pt x="52" y="60"/>
                  </a:cubicBezTo>
                  <a:cubicBezTo>
                    <a:pt x="41" y="49"/>
                    <a:pt x="34" y="34"/>
                    <a:pt x="34" y="17"/>
                  </a:cubicBezTo>
                  <a:cubicBezTo>
                    <a:pt x="34" y="8"/>
                    <a:pt x="26" y="0"/>
                    <a:pt x="17" y="0"/>
                  </a:cubicBezTo>
                  <a:cubicBezTo>
                    <a:pt x="8" y="0"/>
                    <a:pt x="0" y="8"/>
                    <a:pt x="0" y="17"/>
                  </a:cubicBezTo>
                  <a:cubicBezTo>
                    <a:pt x="0" y="43"/>
                    <a:pt x="11" y="67"/>
                    <a:pt x="28" y="84"/>
                  </a:cubicBezTo>
                  <a:cubicBezTo>
                    <a:pt x="45" y="101"/>
                    <a:pt x="68" y="111"/>
                    <a:pt x="94" y="111"/>
                  </a:cubicBezTo>
                  <a:cubicBezTo>
                    <a:pt x="120" y="111"/>
                    <a:pt x="144" y="101"/>
                    <a:pt x="161" y="84"/>
                  </a:cubicBezTo>
                  <a:cubicBezTo>
                    <a:pt x="178" y="67"/>
                    <a:pt x="189" y="43"/>
                    <a:pt x="189" y="17"/>
                  </a:cubicBezTo>
                  <a:cubicBezTo>
                    <a:pt x="189" y="8"/>
                    <a:pt x="181" y="0"/>
                    <a:pt x="172" y="0"/>
                  </a:cubicBezTo>
                  <a:cubicBezTo>
                    <a:pt x="162" y="0"/>
                    <a:pt x="155" y="8"/>
                    <a:pt x="155"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4" name="Freeform 43">
              <a:extLst>
                <a:ext uri="{FF2B5EF4-FFF2-40B4-BE49-F238E27FC236}">
                  <a16:creationId xmlns:a16="http://schemas.microsoft.com/office/drawing/2014/main" id="{37299933-E9FF-BFC3-4950-DEB04EE5640D}"/>
                </a:ext>
              </a:extLst>
            </p:cNvPr>
            <p:cNvSpPr>
              <a:spLocks/>
            </p:cNvSpPr>
            <p:nvPr/>
          </p:nvSpPr>
          <p:spPr bwMode="auto">
            <a:xfrm>
              <a:off x="5981701" y="3678238"/>
              <a:ext cx="706438" cy="417512"/>
            </a:xfrm>
            <a:custGeom>
              <a:avLst/>
              <a:gdLst>
                <a:gd name="T0" fmla="*/ 154 w 188"/>
                <a:gd name="T1" fmla="*/ 17 h 111"/>
                <a:gd name="T2" fmla="*/ 137 w 188"/>
                <a:gd name="T3" fmla="*/ 60 h 111"/>
                <a:gd name="T4" fmla="*/ 94 w 188"/>
                <a:gd name="T5" fmla="*/ 77 h 111"/>
                <a:gd name="T6" fmla="*/ 51 w 188"/>
                <a:gd name="T7" fmla="*/ 60 h 111"/>
                <a:gd name="T8" fmla="*/ 34 w 188"/>
                <a:gd name="T9" fmla="*/ 17 h 111"/>
                <a:gd name="T10" fmla="*/ 17 w 188"/>
                <a:gd name="T11" fmla="*/ 0 h 111"/>
                <a:gd name="T12" fmla="*/ 0 w 188"/>
                <a:gd name="T13" fmla="*/ 17 h 111"/>
                <a:gd name="T14" fmla="*/ 27 w 188"/>
                <a:gd name="T15" fmla="*/ 84 h 111"/>
                <a:gd name="T16" fmla="*/ 94 w 188"/>
                <a:gd name="T17" fmla="*/ 111 h 111"/>
                <a:gd name="T18" fmla="*/ 161 w 188"/>
                <a:gd name="T19" fmla="*/ 84 h 111"/>
                <a:gd name="T20" fmla="*/ 188 w 188"/>
                <a:gd name="T21" fmla="*/ 17 h 111"/>
                <a:gd name="T22" fmla="*/ 171 w 188"/>
                <a:gd name="T23" fmla="*/ 0 h 111"/>
                <a:gd name="T24" fmla="*/ 154 w 188"/>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11">
                  <a:moveTo>
                    <a:pt x="154" y="17"/>
                  </a:moveTo>
                  <a:cubicBezTo>
                    <a:pt x="154" y="34"/>
                    <a:pt x="148" y="49"/>
                    <a:pt x="137" y="60"/>
                  </a:cubicBezTo>
                  <a:cubicBezTo>
                    <a:pt x="126" y="71"/>
                    <a:pt x="111" y="77"/>
                    <a:pt x="94" y="77"/>
                  </a:cubicBezTo>
                  <a:cubicBezTo>
                    <a:pt x="77" y="77"/>
                    <a:pt x="62" y="71"/>
                    <a:pt x="51" y="60"/>
                  </a:cubicBezTo>
                  <a:cubicBezTo>
                    <a:pt x="40" y="49"/>
                    <a:pt x="34" y="34"/>
                    <a:pt x="34" y="17"/>
                  </a:cubicBezTo>
                  <a:cubicBezTo>
                    <a:pt x="34" y="8"/>
                    <a:pt x="26" y="0"/>
                    <a:pt x="17" y="0"/>
                  </a:cubicBezTo>
                  <a:cubicBezTo>
                    <a:pt x="7" y="0"/>
                    <a:pt x="0" y="8"/>
                    <a:pt x="0" y="17"/>
                  </a:cubicBezTo>
                  <a:cubicBezTo>
                    <a:pt x="0" y="43"/>
                    <a:pt x="10" y="67"/>
                    <a:pt x="27" y="84"/>
                  </a:cubicBezTo>
                  <a:cubicBezTo>
                    <a:pt x="44" y="101"/>
                    <a:pt x="68" y="111"/>
                    <a:pt x="94" y="111"/>
                  </a:cubicBezTo>
                  <a:cubicBezTo>
                    <a:pt x="120" y="111"/>
                    <a:pt x="144" y="101"/>
                    <a:pt x="161" y="84"/>
                  </a:cubicBezTo>
                  <a:cubicBezTo>
                    <a:pt x="178" y="67"/>
                    <a:pt x="188" y="43"/>
                    <a:pt x="188" y="17"/>
                  </a:cubicBezTo>
                  <a:cubicBezTo>
                    <a:pt x="188" y="8"/>
                    <a:pt x="181" y="0"/>
                    <a:pt x="171" y="0"/>
                  </a:cubicBezTo>
                  <a:cubicBezTo>
                    <a:pt x="162" y="0"/>
                    <a:pt x="154" y="8"/>
                    <a:pt x="154"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5" name="Freeform 44">
              <a:extLst>
                <a:ext uri="{FF2B5EF4-FFF2-40B4-BE49-F238E27FC236}">
                  <a16:creationId xmlns:a16="http://schemas.microsoft.com/office/drawing/2014/main" id="{4AADA140-BF25-5A6E-C31C-54556566F0E9}"/>
                </a:ext>
              </a:extLst>
            </p:cNvPr>
            <p:cNvSpPr>
              <a:spLocks/>
            </p:cNvSpPr>
            <p:nvPr/>
          </p:nvSpPr>
          <p:spPr bwMode="auto">
            <a:xfrm>
              <a:off x="5413376" y="3787775"/>
              <a:ext cx="439738" cy="939800"/>
            </a:xfrm>
            <a:custGeom>
              <a:avLst/>
              <a:gdLst>
                <a:gd name="T0" fmla="*/ 114 w 117"/>
                <a:gd name="T1" fmla="*/ 225 h 250"/>
                <a:gd name="T2" fmla="*/ 36 w 117"/>
                <a:gd name="T3" fmla="*/ 14 h 250"/>
                <a:gd name="T4" fmla="*/ 14 w 117"/>
                <a:gd name="T5" fmla="*/ 4 h 250"/>
                <a:gd name="T6" fmla="*/ 4 w 117"/>
                <a:gd name="T7" fmla="*/ 25 h 250"/>
                <a:gd name="T8" fmla="*/ 82 w 117"/>
                <a:gd name="T9" fmla="*/ 237 h 250"/>
                <a:gd name="T10" fmla="*/ 104 w 117"/>
                <a:gd name="T11" fmla="*/ 247 h 250"/>
                <a:gd name="T12" fmla="*/ 114 w 117"/>
                <a:gd name="T13" fmla="*/ 225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114" y="225"/>
                  </a:moveTo>
                  <a:cubicBezTo>
                    <a:pt x="36" y="14"/>
                    <a:pt x="36" y="14"/>
                    <a:pt x="36" y="14"/>
                  </a:cubicBezTo>
                  <a:cubicBezTo>
                    <a:pt x="32" y="5"/>
                    <a:pt x="23" y="0"/>
                    <a:pt x="14" y="4"/>
                  </a:cubicBezTo>
                  <a:cubicBezTo>
                    <a:pt x="5" y="7"/>
                    <a:pt x="0" y="17"/>
                    <a:pt x="4" y="25"/>
                  </a:cubicBezTo>
                  <a:cubicBezTo>
                    <a:pt x="82" y="237"/>
                    <a:pt x="82" y="237"/>
                    <a:pt x="82" y="237"/>
                  </a:cubicBezTo>
                  <a:cubicBezTo>
                    <a:pt x="86" y="246"/>
                    <a:pt x="95" y="250"/>
                    <a:pt x="104" y="247"/>
                  </a:cubicBezTo>
                  <a:cubicBezTo>
                    <a:pt x="113" y="244"/>
                    <a:pt x="117" y="234"/>
                    <a:pt x="114" y="225"/>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6" name="Freeform 45">
              <a:extLst>
                <a:ext uri="{FF2B5EF4-FFF2-40B4-BE49-F238E27FC236}">
                  <a16:creationId xmlns:a16="http://schemas.microsoft.com/office/drawing/2014/main" id="{82BCCEA8-7860-4C43-AF8B-445587F18E4F}"/>
                </a:ext>
              </a:extLst>
            </p:cNvPr>
            <p:cNvSpPr>
              <a:spLocks/>
            </p:cNvSpPr>
            <p:nvPr/>
          </p:nvSpPr>
          <p:spPr bwMode="auto">
            <a:xfrm>
              <a:off x="6232526" y="3787775"/>
              <a:ext cx="441325" cy="939800"/>
            </a:xfrm>
            <a:custGeom>
              <a:avLst/>
              <a:gdLst>
                <a:gd name="T0" fmla="*/ 35 w 117"/>
                <a:gd name="T1" fmla="*/ 237 h 250"/>
                <a:gd name="T2" fmla="*/ 113 w 117"/>
                <a:gd name="T3" fmla="*/ 25 h 250"/>
                <a:gd name="T4" fmla="*/ 103 w 117"/>
                <a:gd name="T5" fmla="*/ 4 h 250"/>
                <a:gd name="T6" fmla="*/ 82 w 117"/>
                <a:gd name="T7" fmla="*/ 14 h 250"/>
                <a:gd name="T8" fmla="*/ 3 w 117"/>
                <a:gd name="T9" fmla="*/ 225 h 250"/>
                <a:gd name="T10" fmla="*/ 13 w 117"/>
                <a:gd name="T11" fmla="*/ 247 h 250"/>
                <a:gd name="T12" fmla="*/ 35 w 117"/>
                <a:gd name="T13" fmla="*/ 237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35" y="237"/>
                  </a:moveTo>
                  <a:cubicBezTo>
                    <a:pt x="113" y="25"/>
                    <a:pt x="113" y="25"/>
                    <a:pt x="113" y="25"/>
                  </a:cubicBezTo>
                  <a:cubicBezTo>
                    <a:pt x="117" y="17"/>
                    <a:pt x="112" y="7"/>
                    <a:pt x="103" y="4"/>
                  </a:cubicBezTo>
                  <a:cubicBezTo>
                    <a:pt x="95" y="0"/>
                    <a:pt x="85" y="5"/>
                    <a:pt x="82" y="14"/>
                  </a:cubicBezTo>
                  <a:cubicBezTo>
                    <a:pt x="3" y="225"/>
                    <a:pt x="3" y="225"/>
                    <a:pt x="3" y="225"/>
                  </a:cubicBezTo>
                  <a:cubicBezTo>
                    <a:pt x="0" y="234"/>
                    <a:pt x="4" y="244"/>
                    <a:pt x="13" y="247"/>
                  </a:cubicBezTo>
                  <a:cubicBezTo>
                    <a:pt x="22" y="250"/>
                    <a:pt x="32" y="246"/>
                    <a:pt x="35" y="237"/>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67" name="Freeform 46">
            <a:extLst>
              <a:ext uri="{FF2B5EF4-FFF2-40B4-BE49-F238E27FC236}">
                <a16:creationId xmlns:a16="http://schemas.microsoft.com/office/drawing/2014/main" id="{219E2768-B291-B29E-0F86-7CF1F8A94648}"/>
              </a:ext>
            </a:extLst>
          </p:cNvPr>
          <p:cNvSpPr>
            <a:spLocks/>
          </p:cNvSpPr>
          <p:nvPr/>
        </p:nvSpPr>
        <p:spPr bwMode="auto">
          <a:xfrm>
            <a:off x="4879183" y="4295775"/>
            <a:ext cx="575072" cy="228600"/>
          </a:xfrm>
          <a:custGeom>
            <a:avLst/>
            <a:gdLst>
              <a:gd name="T0" fmla="*/ 191 w 204"/>
              <a:gd name="T1" fmla="*/ 1 h 81"/>
              <a:gd name="T2" fmla="*/ 7 w 204"/>
              <a:gd name="T3" fmla="*/ 63 h 81"/>
              <a:gd name="T4" fmla="*/ 2 w 204"/>
              <a:gd name="T5" fmla="*/ 74 h 81"/>
              <a:gd name="T6" fmla="*/ 13 w 204"/>
              <a:gd name="T7" fmla="*/ 79 h 81"/>
              <a:gd name="T8" fmla="*/ 197 w 204"/>
              <a:gd name="T9" fmla="*/ 17 h 81"/>
              <a:gd name="T10" fmla="*/ 202 w 204"/>
              <a:gd name="T11" fmla="*/ 6 h 81"/>
              <a:gd name="T12" fmla="*/ 191 w 20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204" h="81">
                <a:moveTo>
                  <a:pt x="191" y="1"/>
                </a:moveTo>
                <a:cubicBezTo>
                  <a:pt x="7" y="63"/>
                  <a:pt x="7" y="63"/>
                  <a:pt x="7" y="63"/>
                </a:cubicBezTo>
                <a:cubicBezTo>
                  <a:pt x="3" y="65"/>
                  <a:pt x="0" y="69"/>
                  <a:pt x="2" y="74"/>
                </a:cubicBezTo>
                <a:cubicBezTo>
                  <a:pt x="3" y="78"/>
                  <a:pt x="8" y="81"/>
                  <a:pt x="13" y="79"/>
                </a:cubicBezTo>
                <a:cubicBezTo>
                  <a:pt x="197" y="17"/>
                  <a:pt x="197" y="17"/>
                  <a:pt x="197" y="17"/>
                </a:cubicBezTo>
                <a:cubicBezTo>
                  <a:pt x="201" y="16"/>
                  <a:pt x="204" y="11"/>
                  <a:pt x="202" y="6"/>
                </a:cubicBezTo>
                <a:cubicBezTo>
                  <a:pt x="201" y="2"/>
                  <a:pt x="196" y="0"/>
                  <a:pt x="191" y="1"/>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8" name="Freeform 47">
            <a:extLst>
              <a:ext uri="{FF2B5EF4-FFF2-40B4-BE49-F238E27FC236}">
                <a16:creationId xmlns:a16="http://schemas.microsoft.com/office/drawing/2014/main" id="{72A8FD1D-D78E-57EA-64BC-68032246C428}"/>
              </a:ext>
            </a:extLst>
          </p:cNvPr>
          <p:cNvSpPr>
            <a:spLocks/>
          </p:cNvSpPr>
          <p:nvPr/>
        </p:nvSpPr>
        <p:spPr bwMode="auto">
          <a:xfrm>
            <a:off x="5095876" y="2401491"/>
            <a:ext cx="426244" cy="422672"/>
          </a:xfrm>
          <a:custGeom>
            <a:avLst/>
            <a:gdLst>
              <a:gd name="T0" fmla="*/ 147 w 151"/>
              <a:gd name="T1" fmla="*/ 135 h 150"/>
              <a:gd name="T2" fmla="*/ 16 w 151"/>
              <a:gd name="T3" fmla="*/ 3 h 150"/>
              <a:gd name="T4" fmla="*/ 4 w 151"/>
              <a:gd name="T5" fmla="*/ 3 h 150"/>
              <a:gd name="T6" fmla="*/ 4 w 151"/>
              <a:gd name="T7" fmla="*/ 15 h 150"/>
              <a:gd name="T8" fmla="*/ 135 w 151"/>
              <a:gd name="T9" fmla="*/ 147 h 150"/>
              <a:gd name="T10" fmla="*/ 147 w 151"/>
              <a:gd name="T11" fmla="*/ 147 h 150"/>
              <a:gd name="T12" fmla="*/ 147 w 151"/>
              <a:gd name="T13" fmla="*/ 135 h 150"/>
            </a:gdLst>
            <a:ahLst/>
            <a:cxnLst>
              <a:cxn ang="0">
                <a:pos x="T0" y="T1"/>
              </a:cxn>
              <a:cxn ang="0">
                <a:pos x="T2" y="T3"/>
              </a:cxn>
              <a:cxn ang="0">
                <a:pos x="T4" y="T5"/>
              </a:cxn>
              <a:cxn ang="0">
                <a:pos x="T6" y="T7"/>
              </a:cxn>
              <a:cxn ang="0">
                <a:pos x="T8" y="T9"/>
              </a:cxn>
              <a:cxn ang="0">
                <a:pos x="T10" y="T11"/>
              </a:cxn>
              <a:cxn ang="0">
                <a:pos x="T12" y="T13"/>
              </a:cxn>
            </a:cxnLst>
            <a:rect l="0" t="0" r="r" b="b"/>
            <a:pathLst>
              <a:path w="151" h="150">
                <a:moveTo>
                  <a:pt x="147" y="135"/>
                </a:moveTo>
                <a:cubicBezTo>
                  <a:pt x="16" y="3"/>
                  <a:pt x="16" y="3"/>
                  <a:pt x="16" y="3"/>
                </a:cubicBezTo>
                <a:cubicBezTo>
                  <a:pt x="12" y="0"/>
                  <a:pt x="7" y="0"/>
                  <a:pt x="4" y="3"/>
                </a:cubicBezTo>
                <a:cubicBezTo>
                  <a:pt x="0" y="6"/>
                  <a:pt x="0" y="12"/>
                  <a:pt x="4" y="15"/>
                </a:cubicBezTo>
                <a:cubicBezTo>
                  <a:pt x="135" y="147"/>
                  <a:pt x="135" y="147"/>
                  <a:pt x="135" y="147"/>
                </a:cubicBezTo>
                <a:cubicBezTo>
                  <a:pt x="139" y="150"/>
                  <a:pt x="144" y="150"/>
                  <a:pt x="147" y="147"/>
                </a:cubicBezTo>
                <a:cubicBezTo>
                  <a:pt x="151" y="143"/>
                  <a:pt x="151" y="138"/>
                  <a:pt x="147" y="135"/>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9" name="Freeform 48">
            <a:extLst>
              <a:ext uri="{FF2B5EF4-FFF2-40B4-BE49-F238E27FC236}">
                <a16:creationId xmlns:a16="http://schemas.microsoft.com/office/drawing/2014/main" id="{74B63C6A-E1AE-5318-420B-28B2F99F9507}"/>
              </a:ext>
            </a:extLst>
          </p:cNvPr>
          <p:cNvSpPr>
            <a:spLocks/>
          </p:cNvSpPr>
          <p:nvPr/>
        </p:nvSpPr>
        <p:spPr bwMode="auto">
          <a:xfrm>
            <a:off x="6875860" y="2832498"/>
            <a:ext cx="620316" cy="350044"/>
          </a:xfrm>
          <a:custGeom>
            <a:avLst/>
            <a:gdLst>
              <a:gd name="T0" fmla="*/ 13 w 220"/>
              <a:gd name="T1" fmla="*/ 122 h 124"/>
              <a:gd name="T2" fmla="*/ 214 w 220"/>
              <a:gd name="T3" fmla="*/ 17 h 124"/>
              <a:gd name="T4" fmla="*/ 217 w 220"/>
              <a:gd name="T5" fmla="*/ 6 h 124"/>
              <a:gd name="T6" fmla="*/ 206 w 220"/>
              <a:gd name="T7" fmla="*/ 2 h 124"/>
              <a:gd name="T8" fmla="*/ 6 w 220"/>
              <a:gd name="T9" fmla="*/ 107 h 124"/>
              <a:gd name="T10" fmla="*/ 2 w 220"/>
              <a:gd name="T11" fmla="*/ 118 h 124"/>
              <a:gd name="T12" fmla="*/ 13 w 220"/>
              <a:gd name="T13" fmla="*/ 122 h 124"/>
            </a:gdLst>
            <a:ahLst/>
            <a:cxnLst>
              <a:cxn ang="0">
                <a:pos x="T0" y="T1"/>
              </a:cxn>
              <a:cxn ang="0">
                <a:pos x="T2" y="T3"/>
              </a:cxn>
              <a:cxn ang="0">
                <a:pos x="T4" y="T5"/>
              </a:cxn>
              <a:cxn ang="0">
                <a:pos x="T6" y="T7"/>
              </a:cxn>
              <a:cxn ang="0">
                <a:pos x="T8" y="T9"/>
              </a:cxn>
              <a:cxn ang="0">
                <a:pos x="T10" y="T11"/>
              </a:cxn>
              <a:cxn ang="0">
                <a:pos x="T12" y="T13"/>
              </a:cxn>
            </a:cxnLst>
            <a:rect l="0" t="0" r="r" b="b"/>
            <a:pathLst>
              <a:path w="220" h="124">
                <a:moveTo>
                  <a:pt x="13" y="122"/>
                </a:moveTo>
                <a:cubicBezTo>
                  <a:pt x="214" y="17"/>
                  <a:pt x="214" y="17"/>
                  <a:pt x="214" y="17"/>
                </a:cubicBezTo>
                <a:cubicBezTo>
                  <a:pt x="218" y="15"/>
                  <a:pt x="220" y="10"/>
                  <a:pt x="217" y="6"/>
                </a:cubicBezTo>
                <a:cubicBezTo>
                  <a:pt x="215" y="2"/>
                  <a:pt x="210" y="0"/>
                  <a:pt x="206" y="2"/>
                </a:cubicBezTo>
                <a:cubicBezTo>
                  <a:pt x="6" y="107"/>
                  <a:pt x="6" y="107"/>
                  <a:pt x="6" y="107"/>
                </a:cubicBezTo>
                <a:cubicBezTo>
                  <a:pt x="2" y="109"/>
                  <a:pt x="0" y="114"/>
                  <a:pt x="2" y="118"/>
                </a:cubicBezTo>
                <a:cubicBezTo>
                  <a:pt x="4" y="122"/>
                  <a:pt x="9" y="124"/>
                  <a:pt x="13" y="122"/>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0" name="Freeform 49">
            <a:extLst>
              <a:ext uri="{FF2B5EF4-FFF2-40B4-BE49-F238E27FC236}">
                <a16:creationId xmlns:a16="http://schemas.microsoft.com/office/drawing/2014/main" id="{DF16E52C-EC98-42DE-CDBC-0F3B760CD81E}"/>
              </a:ext>
            </a:extLst>
          </p:cNvPr>
          <p:cNvSpPr>
            <a:spLocks/>
          </p:cNvSpPr>
          <p:nvPr/>
        </p:nvSpPr>
        <p:spPr bwMode="auto">
          <a:xfrm>
            <a:off x="6599635" y="4437461"/>
            <a:ext cx="445294" cy="284559"/>
          </a:xfrm>
          <a:custGeom>
            <a:avLst/>
            <a:gdLst>
              <a:gd name="T0" fmla="*/ 5 w 158"/>
              <a:gd name="T1" fmla="*/ 17 h 101"/>
              <a:gd name="T2" fmla="*/ 144 w 158"/>
              <a:gd name="T3" fmla="*/ 98 h 101"/>
              <a:gd name="T4" fmla="*/ 156 w 158"/>
              <a:gd name="T5" fmla="*/ 95 h 101"/>
              <a:gd name="T6" fmla="*/ 153 w 158"/>
              <a:gd name="T7" fmla="*/ 84 h 101"/>
              <a:gd name="T8" fmla="*/ 14 w 158"/>
              <a:gd name="T9" fmla="*/ 3 h 101"/>
              <a:gd name="T10" fmla="*/ 2 w 158"/>
              <a:gd name="T11" fmla="*/ 6 h 101"/>
              <a:gd name="T12" fmla="*/ 5 w 158"/>
              <a:gd name="T13" fmla="*/ 17 h 101"/>
            </a:gdLst>
            <a:ahLst/>
            <a:cxnLst>
              <a:cxn ang="0">
                <a:pos x="T0" y="T1"/>
              </a:cxn>
              <a:cxn ang="0">
                <a:pos x="T2" y="T3"/>
              </a:cxn>
              <a:cxn ang="0">
                <a:pos x="T4" y="T5"/>
              </a:cxn>
              <a:cxn ang="0">
                <a:pos x="T6" y="T7"/>
              </a:cxn>
              <a:cxn ang="0">
                <a:pos x="T8" y="T9"/>
              </a:cxn>
              <a:cxn ang="0">
                <a:pos x="T10" y="T11"/>
              </a:cxn>
              <a:cxn ang="0">
                <a:pos x="T12" y="T13"/>
              </a:cxn>
            </a:cxnLst>
            <a:rect l="0" t="0" r="r" b="b"/>
            <a:pathLst>
              <a:path w="158" h="101">
                <a:moveTo>
                  <a:pt x="5" y="17"/>
                </a:moveTo>
                <a:cubicBezTo>
                  <a:pt x="144" y="98"/>
                  <a:pt x="144" y="98"/>
                  <a:pt x="144" y="98"/>
                </a:cubicBezTo>
                <a:cubicBezTo>
                  <a:pt x="148" y="101"/>
                  <a:pt x="153" y="99"/>
                  <a:pt x="156" y="95"/>
                </a:cubicBezTo>
                <a:cubicBezTo>
                  <a:pt x="158" y="91"/>
                  <a:pt x="157" y="86"/>
                  <a:pt x="153" y="84"/>
                </a:cubicBezTo>
                <a:cubicBezTo>
                  <a:pt x="14" y="3"/>
                  <a:pt x="14" y="3"/>
                  <a:pt x="14" y="3"/>
                </a:cubicBezTo>
                <a:cubicBezTo>
                  <a:pt x="10" y="0"/>
                  <a:pt x="5" y="2"/>
                  <a:pt x="2" y="6"/>
                </a:cubicBezTo>
                <a:cubicBezTo>
                  <a:pt x="0" y="10"/>
                  <a:pt x="1" y="15"/>
                  <a:pt x="5" y="17"/>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1" name="Oval 70">
            <a:extLst>
              <a:ext uri="{FF2B5EF4-FFF2-40B4-BE49-F238E27FC236}">
                <a16:creationId xmlns:a16="http://schemas.microsoft.com/office/drawing/2014/main" id="{7D593360-DD9D-0AB3-10EE-2B832DB455A2}"/>
              </a:ext>
            </a:extLst>
          </p:cNvPr>
          <p:cNvSpPr>
            <a:spLocks noChangeArrowheads="1"/>
          </p:cNvSpPr>
          <p:nvPr/>
        </p:nvSpPr>
        <p:spPr bwMode="auto">
          <a:xfrm>
            <a:off x="5381626" y="2682479"/>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2" name="Oval 71">
            <a:extLst>
              <a:ext uri="{FF2B5EF4-FFF2-40B4-BE49-F238E27FC236}">
                <a16:creationId xmlns:a16="http://schemas.microsoft.com/office/drawing/2014/main" id="{17EC1B51-5F11-9D98-2B2F-E5BA9DC0F555}"/>
              </a:ext>
            </a:extLst>
          </p:cNvPr>
          <p:cNvSpPr>
            <a:spLocks noChangeArrowheads="1"/>
          </p:cNvSpPr>
          <p:nvPr/>
        </p:nvSpPr>
        <p:spPr bwMode="auto">
          <a:xfrm>
            <a:off x="6788945" y="3040856"/>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3" name="Oval 72">
            <a:extLst>
              <a:ext uri="{FF2B5EF4-FFF2-40B4-BE49-F238E27FC236}">
                <a16:creationId xmlns:a16="http://schemas.microsoft.com/office/drawing/2014/main" id="{692F0447-2E1B-E124-0B9A-FBD29339EFC8}"/>
              </a:ext>
            </a:extLst>
          </p:cNvPr>
          <p:cNvSpPr>
            <a:spLocks noChangeArrowheads="1"/>
          </p:cNvSpPr>
          <p:nvPr/>
        </p:nvSpPr>
        <p:spPr bwMode="auto">
          <a:xfrm>
            <a:off x="6511529" y="4349354"/>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4" name="Oval 73">
            <a:extLst>
              <a:ext uri="{FF2B5EF4-FFF2-40B4-BE49-F238E27FC236}">
                <a16:creationId xmlns:a16="http://schemas.microsoft.com/office/drawing/2014/main" id="{5498AEF6-F0E4-EC00-6F9E-DDA0A217A265}"/>
              </a:ext>
            </a:extLst>
          </p:cNvPr>
          <p:cNvSpPr/>
          <p:nvPr/>
        </p:nvSpPr>
        <p:spPr>
          <a:xfrm>
            <a:off x="4499292" y="432316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5" name="Oval 74">
            <a:extLst>
              <a:ext uri="{FF2B5EF4-FFF2-40B4-BE49-F238E27FC236}">
                <a16:creationId xmlns:a16="http://schemas.microsoft.com/office/drawing/2014/main" id="{666009EE-752B-41C7-9228-24F6786C1210}"/>
              </a:ext>
            </a:extLst>
          </p:cNvPr>
          <p:cNvSpPr/>
          <p:nvPr/>
        </p:nvSpPr>
        <p:spPr>
          <a:xfrm>
            <a:off x="6947892" y="454198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6" name="Oval 75">
            <a:extLst>
              <a:ext uri="{FF2B5EF4-FFF2-40B4-BE49-F238E27FC236}">
                <a16:creationId xmlns:a16="http://schemas.microsoft.com/office/drawing/2014/main" id="{BAAC6E84-AB33-BF56-759B-767EB92EFA07}"/>
              </a:ext>
            </a:extLst>
          </p:cNvPr>
          <p:cNvSpPr/>
          <p:nvPr/>
        </p:nvSpPr>
        <p:spPr>
          <a:xfrm>
            <a:off x="7392764" y="2594374"/>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7" name="Oval 76">
            <a:extLst>
              <a:ext uri="{FF2B5EF4-FFF2-40B4-BE49-F238E27FC236}">
                <a16:creationId xmlns:a16="http://schemas.microsoft.com/office/drawing/2014/main" id="{C72A5393-C87C-E321-D135-862FA484C81E}"/>
              </a:ext>
            </a:extLst>
          </p:cNvPr>
          <p:cNvSpPr/>
          <p:nvPr/>
        </p:nvSpPr>
        <p:spPr>
          <a:xfrm>
            <a:off x="4812764" y="2105282"/>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3072115" y="206811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7943853" y="2525314"/>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7" name="Text Placeholder 2">
            <a:extLst>
              <a:ext uri="{FF2B5EF4-FFF2-40B4-BE49-F238E27FC236}">
                <a16:creationId xmlns:a16="http://schemas.microsoft.com/office/drawing/2014/main" id="{AC2E7752-856E-6B88-F098-18E408F0C501}"/>
              </a:ext>
            </a:extLst>
          </p:cNvPr>
          <p:cNvSpPr>
            <a:spLocks noGrp="1"/>
          </p:cNvSpPr>
          <p:nvPr>
            <p:ph type="body" sz="quarter" idx="18" hasCustomPrompt="1"/>
          </p:nvPr>
        </p:nvSpPr>
        <p:spPr>
          <a:xfrm>
            <a:off x="7522189" y="444222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2721776" y="4296966"/>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hasCustomPrompt="1"/>
          </p:nvPr>
        </p:nvSpPr>
        <p:spPr>
          <a:xfrm>
            <a:off x="1258615" y="2456751"/>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0" name="Text Placeholder 2">
            <a:extLst>
              <a:ext uri="{FF2B5EF4-FFF2-40B4-BE49-F238E27FC236}">
                <a16:creationId xmlns:a16="http://schemas.microsoft.com/office/drawing/2014/main" id="{E7CCF9F8-00BE-6DB2-EC52-F657CE754E00}"/>
              </a:ext>
            </a:extLst>
          </p:cNvPr>
          <p:cNvSpPr>
            <a:spLocks noGrp="1"/>
          </p:cNvSpPr>
          <p:nvPr>
            <p:ph type="body" sz="quarter" idx="21" hasCustomPrompt="1"/>
          </p:nvPr>
        </p:nvSpPr>
        <p:spPr>
          <a:xfrm>
            <a:off x="7943853" y="292199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1" name="Text Placeholder 2">
            <a:extLst>
              <a:ext uri="{FF2B5EF4-FFF2-40B4-BE49-F238E27FC236}">
                <a16:creationId xmlns:a16="http://schemas.microsoft.com/office/drawing/2014/main" id="{BEA820A3-54D3-3196-9570-CB713C9B5C78}"/>
              </a:ext>
            </a:extLst>
          </p:cNvPr>
          <p:cNvSpPr>
            <a:spLocks noGrp="1"/>
          </p:cNvSpPr>
          <p:nvPr>
            <p:ph type="body" sz="quarter" idx="22" hasCustomPrompt="1"/>
          </p:nvPr>
        </p:nvSpPr>
        <p:spPr>
          <a:xfrm>
            <a:off x="7522191" y="4826403"/>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2" name="Text Placeholder 2">
            <a:extLst>
              <a:ext uri="{FF2B5EF4-FFF2-40B4-BE49-F238E27FC236}">
                <a16:creationId xmlns:a16="http://schemas.microsoft.com/office/drawing/2014/main" id="{49277DCF-0AD8-7FC2-D919-93F696135AF9}"/>
              </a:ext>
            </a:extLst>
          </p:cNvPr>
          <p:cNvSpPr>
            <a:spLocks noGrp="1"/>
          </p:cNvSpPr>
          <p:nvPr>
            <p:ph type="body" sz="quarter" idx="23" hasCustomPrompt="1"/>
          </p:nvPr>
        </p:nvSpPr>
        <p:spPr>
          <a:xfrm>
            <a:off x="927622" y="469344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pic>
        <p:nvPicPr>
          <p:cNvPr id="123" name="Picture 122" descr="A green triangle with a black background&#10;&#10;Description automatically generated with medium confidence">
            <a:extLst>
              <a:ext uri="{FF2B5EF4-FFF2-40B4-BE49-F238E27FC236}">
                <a16:creationId xmlns:a16="http://schemas.microsoft.com/office/drawing/2014/main" id="{1D315EEE-B1D3-CBEE-8855-C515F52AD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D5FBED75-4D94-EA3C-F957-28F12AF058D9}"/>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B48AF71-EC5A-0B9F-BDC4-1E0723E38DF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68F355B-AD2B-DCC6-4066-49E03C12136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9" name="Online Image Placeholder 12">
            <a:extLst>
              <a:ext uri="{FF2B5EF4-FFF2-40B4-BE49-F238E27FC236}">
                <a16:creationId xmlns:a16="http://schemas.microsoft.com/office/drawing/2014/main" id="{E79EC145-66C2-DD96-86CD-38CBDD003A09}"/>
              </a:ext>
            </a:extLst>
          </p:cNvPr>
          <p:cNvSpPr>
            <a:spLocks noGrp="1"/>
          </p:cNvSpPr>
          <p:nvPr>
            <p:ph type="clipArt" sz="quarter" idx="28"/>
          </p:nvPr>
        </p:nvSpPr>
        <p:spPr>
          <a:xfrm>
            <a:off x="4793417" y="2099785"/>
            <a:ext cx="376090" cy="413863"/>
          </a:xfrm>
        </p:spPr>
        <p:txBody>
          <a:bodyPr>
            <a:normAutofit/>
          </a:bodyPr>
          <a:lstStyle>
            <a:lvl1pPr marL="0" indent="0">
              <a:buNone/>
              <a:defRPr sz="600"/>
            </a:lvl1pPr>
          </a:lstStyle>
          <a:p>
            <a:r>
              <a:rPr lang="en-US"/>
              <a:t>Click icon to add online image</a:t>
            </a:r>
            <a:endParaRPr lang="en-US" dirty="0"/>
          </a:p>
        </p:txBody>
      </p:sp>
      <p:sp>
        <p:nvSpPr>
          <p:cNvPr id="10" name="Online Image Placeholder 12">
            <a:extLst>
              <a:ext uri="{FF2B5EF4-FFF2-40B4-BE49-F238E27FC236}">
                <a16:creationId xmlns:a16="http://schemas.microsoft.com/office/drawing/2014/main" id="{CE94D43D-65E0-82D3-A2B7-F8FBBBA553D6}"/>
              </a:ext>
            </a:extLst>
          </p:cNvPr>
          <p:cNvSpPr>
            <a:spLocks noGrp="1"/>
          </p:cNvSpPr>
          <p:nvPr>
            <p:ph type="clipArt" sz="quarter" idx="29"/>
          </p:nvPr>
        </p:nvSpPr>
        <p:spPr>
          <a:xfrm>
            <a:off x="7417525" y="2604197"/>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83834AB5-7356-A8B6-2DE3-C0557E6476DC}"/>
              </a:ext>
            </a:extLst>
          </p:cNvPr>
          <p:cNvSpPr>
            <a:spLocks noGrp="1"/>
          </p:cNvSpPr>
          <p:nvPr>
            <p:ph type="clipArt" sz="quarter" idx="30"/>
          </p:nvPr>
        </p:nvSpPr>
        <p:spPr>
          <a:xfrm>
            <a:off x="4550826" y="4345425"/>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A2D7DA0B-1E38-C876-3390-BB4C0FE7A4C3}"/>
              </a:ext>
            </a:extLst>
          </p:cNvPr>
          <p:cNvSpPr>
            <a:spLocks noGrp="1"/>
          </p:cNvSpPr>
          <p:nvPr>
            <p:ph type="clipArt" sz="quarter" idx="31"/>
          </p:nvPr>
        </p:nvSpPr>
        <p:spPr>
          <a:xfrm>
            <a:off x="6971072" y="4551348"/>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975045864"/>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Dar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 t="-2759" r="9448" b="2154"/>
          <a:stretch/>
        </p:blipFill>
        <p:spPr>
          <a:xfrm>
            <a:off x="4505005" y="73894"/>
            <a:ext cx="7686995" cy="6784106"/>
          </a:xfrm>
          <a:prstGeom prst="rect">
            <a:avLst/>
          </a:prstGeom>
        </p:spPr>
      </p:pic>
      <p:pic>
        <p:nvPicPr>
          <p:cNvPr id="21" name="Graphic 20">
            <a:extLst>
              <a:ext uri="{FF2B5EF4-FFF2-40B4-BE49-F238E27FC236}">
                <a16:creationId xmlns:a16="http://schemas.microsoft.com/office/drawing/2014/main" id="{B39BF0F7-90F6-E9E1-CE91-664742ACFA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8288" y="1383924"/>
            <a:ext cx="2641050" cy="748460"/>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accent3"/>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1510878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ategories_b">
    <p:spTree>
      <p:nvGrpSpPr>
        <p:cNvPr id="1" name=""/>
        <p:cNvGrpSpPr/>
        <p:nvPr/>
      </p:nvGrpSpPr>
      <p:grpSpPr>
        <a:xfrm>
          <a:off x="0" y="0"/>
          <a:ext cx="0" cy="0"/>
          <a:chOff x="0" y="0"/>
          <a:chExt cx="0" cy="0"/>
        </a:xfrm>
      </p:grpSpPr>
      <p:sp>
        <p:nvSpPr>
          <p:cNvPr id="129" name="object 3">
            <a:extLst>
              <a:ext uri="{FF2B5EF4-FFF2-40B4-BE49-F238E27FC236}">
                <a16:creationId xmlns:a16="http://schemas.microsoft.com/office/drawing/2014/main" id="{1A79D74D-D2CE-44A5-DAD1-044BDC7841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641693"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8601078"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658369"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p:nvPr>
        </p:nvSpPr>
        <p:spPr>
          <a:xfrm>
            <a:off x="639795" y="243420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2" name="Flowchart: Connector 1">
            <a:extLst>
              <a:ext uri="{FF2B5EF4-FFF2-40B4-BE49-F238E27FC236}">
                <a16:creationId xmlns:a16="http://schemas.microsoft.com/office/drawing/2014/main" id="{52777EBF-EBF9-A9E9-7025-49CE44A923C0}"/>
              </a:ext>
            </a:extLst>
          </p:cNvPr>
          <p:cNvSpPr/>
          <p:nvPr/>
        </p:nvSpPr>
        <p:spPr>
          <a:xfrm>
            <a:off x="3641378" y="1546374"/>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9B00AA8-EC78-923C-F56E-9B34DB67E513}"/>
              </a:ext>
            </a:extLst>
          </p:cNvPr>
          <p:cNvSpPr/>
          <p:nvPr/>
        </p:nvSpPr>
        <p:spPr>
          <a:xfrm>
            <a:off x="6198040" y="1547733"/>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0568EC3-F822-A2A4-8B10-2D810FF40494}"/>
              </a:ext>
            </a:extLst>
          </p:cNvPr>
          <p:cNvSpPr/>
          <p:nvPr/>
        </p:nvSpPr>
        <p:spPr>
          <a:xfrm>
            <a:off x="3634222" y="4112386"/>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445ADB5-FADB-236A-F361-99118B123530}"/>
              </a:ext>
            </a:extLst>
          </p:cNvPr>
          <p:cNvSpPr/>
          <p:nvPr/>
        </p:nvSpPr>
        <p:spPr>
          <a:xfrm>
            <a:off x="6183316" y="4135578"/>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940931-0D5B-4B35-7A59-07B6CEC59DC1}"/>
              </a:ext>
            </a:extLst>
          </p:cNvPr>
          <p:cNvGrpSpPr/>
          <p:nvPr/>
        </p:nvGrpSpPr>
        <p:grpSpPr>
          <a:xfrm>
            <a:off x="3630722" y="1537665"/>
            <a:ext cx="4756546" cy="4763768"/>
            <a:chOff x="3760124" y="1215057"/>
            <a:chExt cx="4671751" cy="4678844"/>
          </a:xfrm>
        </p:grpSpPr>
        <p:sp>
          <p:nvSpPr>
            <p:cNvPr id="8" name="Shape">
              <a:extLst>
                <a:ext uri="{FF2B5EF4-FFF2-40B4-BE49-F238E27FC236}">
                  <a16:creationId xmlns:a16="http://schemas.microsoft.com/office/drawing/2014/main" id="{77485F74-41B1-1EC9-37A2-B888E3DBB19C}"/>
                </a:ext>
              </a:extLst>
            </p:cNvPr>
            <p:cNvSpPr/>
            <p:nvPr/>
          </p:nvSpPr>
          <p:spPr>
            <a:xfrm>
              <a:off x="3760127" y="1215057"/>
              <a:ext cx="3468083" cy="2193595"/>
            </a:xfrm>
            <a:custGeom>
              <a:avLst/>
              <a:gdLst/>
              <a:ahLst/>
              <a:cxnLst>
                <a:cxn ang="0">
                  <a:pos x="wd2" y="hd2"/>
                </a:cxn>
                <a:cxn ang="5400000">
                  <a:pos x="wd2" y="hd2"/>
                </a:cxn>
                <a:cxn ang="10800000">
                  <a:pos x="wd2" y="hd2"/>
                </a:cxn>
                <a:cxn ang="16200000">
                  <a:pos x="wd2" y="hd2"/>
                </a:cxn>
              </a:cxnLst>
              <a:rect l="0" t="0" r="r" b="b"/>
              <a:pathLst>
                <a:path w="21576" h="21549" extrusionOk="0">
                  <a:moveTo>
                    <a:pt x="21534" y="20729"/>
                  </a:moveTo>
                  <a:lnTo>
                    <a:pt x="21070" y="19928"/>
                  </a:lnTo>
                  <a:cubicBezTo>
                    <a:pt x="20982" y="19788"/>
                    <a:pt x="20850" y="19858"/>
                    <a:pt x="20828" y="20032"/>
                  </a:cubicBezTo>
                  <a:lnTo>
                    <a:pt x="20806" y="20241"/>
                  </a:lnTo>
                  <a:cubicBezTo>
                    <a:pt x="18489" y="19335"/>
                    <a:pt x="16680" y="16409"/>
                    <a:pt x="16194" y="12716"/>
                  </a:cubicBezTo>
                  <a:cubicBezTo>
                    <a:pt x="16150" y="12437"/>
                    <a:pt x="16128" y="12124"/>
                    <a:pt x="16106" y="11845"/>
                  </a:cubicBezTo>
                  <a:cubicBezTo>
                    <a:pt x="16084" y="11566"/>
                    <a:pt x="16062" y="11253"/>
                    <a:pt x="16062" y="10974"/>
                  </a:cubicBezTo>
                  <a:cubicBezTo>
                    <a:pt x="16062" y="10870"/>
                    <a:pt x="16062" y="10730"/>
                    <a:pt x="16062" y="10626"/>
                  </a:cubicBezTo>
                  <a:cubicBezTo>
                    <a:pt x="16062" y="10521"/>
                    <a:pt x="16062" y="10382"/>
                    <a:pt x="16062" y="10277"/>
                  </a:cubicBezTo>
                  <a:lnTo>
                    <a:pt x="15621" y="10277"/>
                  </a:lnTo>
                  <a:lnTo>
                    <a:pt x="13437" y="10277"/>
                  </a:lnTo>
                  <a:cubicBezTo>
                    <a:pt x="13437" y="9999"/>
                    <a:pt x="13415" y="9685"/>
                    <a:pt x="13392" y="9406"/>
                  </a:cubicBezTo>
                  <a:cubicBezTo>
                    <a:pt x="13370" y="9128"/>
                    <a:pt x="13348" y="8814"/>
                    <a:pt x="13304" y="8535"/>
                  </a:cubicBezTo>
                  <a:cubicBezTo>
                    <a:pt x="13238" y="8083"/>
                    <a:pt x="13172" y="7630"/>
                    <a:pt x="13084" y="7177"/>
                  </a:cubicBezTo>
                  <a:cubicBezTo>
                    <a:pt x="13084" y="7142"/>
                    <a:pt x="13061" y="7107"/>
                    <a:pt x="13061" y="7072"/>
                  </a:cubicBezTo>
                  <a:cubicBezTo>
                    <a:pt x="13039" y="6968"/>
                    <a:pt x="13017" y="6863"/>
                    <a:pt x="12995" y="6759"/>
                  </a:cubicBezTo>
                  <a:cubicBezTo>
                    <a:pt x="12973" y="6689"/>
                    <a:pt x="12951" y="6619"/>
                    <a:pt x="12951" y="6550"/>
                  </a:cubicBezTo>
                  <a:cubicBezTo>
                    <a:pt x="12929" y="6480"/>
                    <a:pt x="12907" y="6410"/>
                    <a:pt x="12907" y="6341"/>
                  </a:cubicBezTo>
                  <a:cubicBezTo>
                    <a:pt x="12885" y="6236"/>
                    <a:pt x="12841" y="6132"/>
                    <a:pt x="12819" y="6027"/>
                  </a:cubicBezTo>
                  <a:cubicBezTo>
                    <a:pt x="12819" y="5992"/>
                    <a:pt x="12797" y="5957"/>
                    <a:pt x="12797" y="5957"/>
                  </a:cubicBezTo>
                  <a:cubicBezTo>
                    <a:pt x="12488" y="4912"/>
                    <a:pt x="12047" y="3972"/>
                    <a:pt x="11517" y="3101"/>
                  </a:cubicBezTo>
                  <a:cubicBezTo>
                    <a:pt x="10988" y="2265"/>
                    <a:pt x="10370" y="1568"/>
                    <a:pt x="9708" y="1080"/>
                  </a:cubicBezTo>
                  <a:cubicBezTo>
                    <a:pt x="9686" y="1080"/>
                    <a:pt x="9664" y="1045"/>
                    <a:pt x="9642" y="1045"/>
                  </a:cubicBezTo>
                  <a:cubicBezTo>
                    <a:pt x="9575" y="1010"/>
                    <a:pt x="9509" y="941"/>
                    <a:pt x="9443" y="906"/>
                  </a:cubicBezTo>
                  <a:cubicBezTo>
                    <a:pt x="9399" y="871"/>
                    <a:pt x="9355" y="836"/>
                    <a:pt x="9311" y="801"/>
                  </a:cubicBezTo>
                  <a:cubicBezTo>
                    <a:pt x="9267" y="766"/>
                    <a:pt x="9222" y="732"/>
                    <a:pt x="9178" y="732"/>
                  </a:cubicBezTo>
                  <a:cubicBezTo>
                    <a:pt x="9112" y="697"/>
                    <a:pt x="9046" y="662"/>
                    <a:pt x="8980" y="627"/>
                  </a:cubicBezTo>
                  <a:cubicBezTo>
                    <a:pt x="8958" y="627"/>
                    <a:pt x="8936" y="592"/>
                    <a:pt x="8914" y="592"/>
                  </a:cubicBezTo>
                  <a:cubicBezTo>
                    <a:pt x="8230" y="209"/>
                    <a:pt x="7502" y="0"/>
                    <a:pt x="6729" y="0"/>
                  </a:cubicBezTo>
                  <a:cubicBezTo>
                    <a:pt x="5957" y="0"/>
                    <a:pt x="5229" y="209"/>
                    <a:pt x="4545" y="592"/>
                  </a:cubicBezTo>
                  <a:cubicBezTo>
                    <a:pt x="4523" y="592"/>
                    <a:pt x="4501" y="627"/>
                    <a:pt x="4501" y="627"/>
                  </a:cubicBezTo>
                  <a:cubicBezTo>
                    <a:pt x="4435" y="662"/>
                    <a:pt x="4369" y="697"/>
                    <a:pt x="4302" y="732"/>
                  </a:cubicBezTo>
                  <a:cubicBezTo>
                    <a:pt x="4258" y="766"/>
                    <a:pt x="4214" y="766"/>
                    <a:pt x="4170" y="801"/>
                  </a:cubicBezTo>
                  <a:cubicBezTo>
                    <a:pt x="4126" y="836"/>
                    <a:pt x="4082" y="871"/>
                    <a:pt x="4038" y="906"/>
                  </a:cubicBezTo>
                  <a:cubicBezTo>
                    <a:pt x="3971" y="941"/>
                    <a:pt x="3905" y="1010"/>
                    <a:pt x="3839" y="1045"/>
                  </a:cubicBezTo>
                  <a:cubicBezTo>
                    <a:pt x="3817" y="1045"/>
                    <a:pt x="3795" y="1080"/>
                    <a:pt x="3773" y="1080"/>
                  </a:cubicBezTo>
                  <a:cubicBezTo>
                    <a:pt x="3133" y="1568"/>
                    <a:pt x="2515" y="2265"/>
                    <a:pt x="1964" y="3101"/>
                  </a:cubicBezTo>
                  <a:lnTo>
                    <a:pt x="1964" y="3101"/>
                  </a:lnTo>
                  <a:cubicBezTo>
                    <a:pt x="750" y="5017"/>
                    <a:pt x="0" y="7665"/>
                    <a:pt x="0" y="10591"/>
                  </a:cubicBezTo>
                  <a:cubicBezTo>
                    <a:pt x="0" y="13517"/>
                    <a:pt x="750" y="16165"/>
                    <a:pt x="1964" y="18081"/>
                  </a:cubicBezTo>
                  <a:lnTo>
                    <a:pt x="1964" y="18081"/>
                  </a:lnTo>
                  <a:cubicBezTo>
                    <a:pt x="2493" y="18917"/>
                    <a:pt x="3111" y="19614"/>
                    <a:pt x="3773" y="20102"/>
                  </a:cubicBezTo>
                  <a:cubicBezTo>
                    <a:pt x="3795" y="20102"/>
                    <a:pt x="3817" y="20137"/>
                    <a:pt x="3839" y="20137"/>
                  </a:cubicBezTo>
                  <a:cubicBezTo>
                    <a:pt x="3905" y="20172"/>
                    <a:pt x="3971" y="20241"/>
                    <a:pt x="4038" y="20276"/>
                  </a:cubicBezTo>
                  <a:cubicBezTo>
                    <a:pt x="4082" y="20311"/>
                    <a:pt x="4126" y="20346"/>
                    <a:pt x="4170" y="20346"/>
                  </a:cubicBezTo>
                  <a:cubicBezTo>
                    <a:pt x="4214" y="20381"/>
                    <a:pt x="4258" y="20415"/>
                    <a:pt x="4302" y="20415"/>
                  </a:cubicBezTo>
                  <a:cubicBezTo>
                    <a:pt x="4369" y="20450"/>
                    <a:pt x="4435" y="20485"/>
                    <a:pt x="4501" y="20520"/>
                  </a:cubicBezTo>
                  <a:cubicBezTo>
                    <a:pt x="4523" y="20520"/>
                    <a:pt x="4545" y="20555"/>
                    <a:pt x="4567" y="20555"/>
                  </a:cubicBezTo>
                  <a:cubicBezTo>
                    <a:pt x="4766" y="20659"/>
                    <a:pt x="4964" y="20764"/>
                    <a:pt x="5163" y="20834"/>
                  </a:cubicBezTo>
                  <a:cubicBezTo>
                    <a:pt x="5295" y="20868"/>
                    <a:pt x="5428" y="20729"/>
                    <a:pt x="5428" y="20485"/>
                  </a:cubicBezTo>
                  <a:lnTo>
                    <a:pt x="5428" y="20485"/>
                  </a:lnTo>
                  <a:cubicBezTo>
                    <a:pt x="5428" y="20311"/>
                    <a:pt x="5361" y="20172"/>
                    <a:pt x="5251" y="20137"/>
                  </a:cubicBezTo>
                  <a:cubicBezTo>
                    <a:pt x="5075" y="20067"/>
                    <a:pt x="4898" y="19997"/>
                    <a:pt x="4722" y="19893"/>
                  </a:cubicBezTo>
                  <a:cubicBezTo>
                    <a:pt x="4699" y="19893"/>
                    <a:pt x="4677" y="19858"/>
                    <a:pt x="4655" y="19858"/>
                  </a:cubicBezTo>
                  <a:cubicBezTo>
                    <a:pt x="4589" y="19823"/>
                    <a:pt x="4545" y="19788"/>
                    <a:pt x="4479" y="19754"/>
                  </a:cubicBezTo>
                  <a:cubicBezTo>
                    <a:pt x="4435" y="19719"/>
                    <a:pt x="4391" y="19719"/>
                    <a:pt x="4346" y="19684"/>
                  </a:cubicBezTo>
                  <a:cubicBezTo>
                    <a:pt x="4302" y="19649"/>
                    <a:pt x="4280" y="19649"/>
                    <a:pt x="4236" y="19614"/>
                  </a:cubicBezTo>
                  <a:cubicBezTo>
                    <a:pt x="4170" y="19579"/>
                    <a:pt x="4104" y="19510"/>
                    <a:pt x="4038" y="19475"/>
                  </a:cubicBezTo>
                  <a:cubicBezTo>
                    <a:pt x="4016" y="19475"/>
                    <a:pt x="4016" y="19440"/>
                    <a:pt x="3993" y="19440"/>
                  </a:cubicBezTo>
                  <a:cubicBezTo>
                    <a:pt x="1897" y="17837"/>
                    <a:pt x="463" y="14458"/>
                    <a:pt x="463" y="10521"/>
                  </a:cubicBezTo>
                  <a:cubicBezTo>
                    <a:pt x="463" y="6585"/>
                    <a:pt x="1897" y="3240"/>
                    <a:pt x="3993" y="1603"/>
                  </a:cubicBezTo>
                  <a:cubicBezTo>
                    <a:pt x="4016" y="1603"/>
                    <a:pt x="4016" y="1568"/>
                    <a:pt x="4038" y="1568"/>
                  </a:cubicBezTo>
                  <a:cubicBezTo>
                    <a:pt x="4104" y="1533"/>
                    <a:pt x="4170" y="1463"/>
                    <a:pt x="4236" y="1428"/>
                  </a:cubicBezTo>
                  <a:cubicBezTo>
                    <a:pt x="4280" y="1394"/>
                    <a:pt x="4302" y="1394"/>
                    <a:pt x="4346" y="1359"/>
                  </a:cubicBezTo>
                  <a:cubicBezTo>
                    <a:pt x="4391" y="1324"/>
                    <a:pt x="4435" y="1289"/>
                    <a:pt x="4479" y="1289"/>
                  </a:cubicBezTo>
                  <a:cubicBezTo>
                    <a:pt x="4545" y="1254"/>
                    <a:pt x="4589" y="1219"/>
                    <a:pt x="4655" y="1185"/>
                  </a:cubicBezTo>
                  <a:cubicBezTo>
                    <a:pt x="4677" y="1185"/>
                    <a:pt x="4700" y="1150"/>
                    <a:pt x="4722" y="1150"/>
                  </a:cubicBezTo>
                  <a:cubicBezTo>
                    <a:pt x="6045" y="453"/>
                    <a:pt x="7479" y="453"/>
                    <a:pt x="8781" y="1150"/>
                  </a:cubicBezTo>
                  <a:cubicBezTo>
                    <a:pt x="8803" y="1150"/>
                    <a:pt x="8825" y="1185"/>
                    <a:pt x="8847" y="1185"/>
                  </a:cubicBezTo>
                  <a:cubicBezTo>
                    <a:pt x="8914" y="1219"/>
                    <a:pt x="8958" y="1254"/>
                    <a:pt x="9024" y="1289"/>
                  </a:cubicBezTo>
                  <a:cubicBezTo>
                    <a:pt x="9068" y="1324"/>
                    <a:pt x="9112" y="1359"/>
                    <a:pt x="9156" y="1359"/>
                  </a:cubicBezTo>
                  <a:cubicBezTo>
                    <a:pt x="9200" y="1394"/>
                    <a:pt x="9222" y="1394"/>
                    <a:pt x="9267" y="1428"/>
                  </a:cubicBezTo>
                  <a:cubicBezTo>
                    <a:pt x="9333" y="1463"/>
                    <a:pt x="9399" y="1533"/>
                    <a:pt x="9465" y="1568"/>
                  </a:cubicBezTo>
                  <a:cubicBezTo>
                    <a:pt x="9487" y="1568"/>
                    <a:pt x="9487" y="1603"/>
                    <a:pt x="9509" y="1603"/>
                  </a:cubicBezTo>
                  <a:cubicBezTo>
                    <a:pt x="10767" y="2578"/>
                    <a:pt x="11804" y="4181"/>
                    <a:pt x="12400" y="6166"/>
                  </a:cubicBezTo>
                  <a:cubicBezTo>
                    <a:pt x="12400" y="6201"/>
                    <a:pt x="12422" y="6201"/>
                    <a:pt x="12422" y="6236"/>
                  </a:cubicBezTo>
                  <a:cubicBezTo>
                    <a:pt x="12444" y="6341"/>
                    <a:pt x="12488" y="6445"/>
                    <a:pt x="12510" y="6550"/>
                  </a:cubicBezTo>
                  <a:cubicBezTo>
                    <a:pt x="12532" y="6619"/>
                    <a:pt x="12532" y="6654"/>
                    <a:pt x="12554" y="6724"/>
                  </a:cubicBezTo>
                  <a:cubicBezTo>
                    <a:pt x="12576" y="6794"/>
                    <a:pt x="12598" y="6863"/>
                    <a:pt x="12598" y="6933"/>
                  </a:cubicBezTo>
                  <a:cubicBezTo>
                    <a:pt x="12620" y="7037"/>
                    <a:pt x="12642" y="7107"/>
                    <a:pt x="12664" y="7212"/>
                  </a:cubicBezTo>
                  <a:cubicBezTo>
                    <a:pt x="12664" y="7246"/>
                    <a:pt x="12686" y="7281"/>
                    <a:pt x="12686" y="7316"/>
                  </a:cubicBezTo>
                  <a:cubicBezTo>
                    <a:pt x="12708" y="7455"/>
                    <a:pt x="12731" y="7560"/>
                    <a:pt x="12753" y="7699"/>
                  </a:cubicBezTo>
                  <a:cubicBezTo>
                    <a:pt x="12753" y="7699"/>
                    <a:pt x="12753" y="7699"/>
                    <a:pt x="12753" y="7699"/>
                  </a:cubicBezTo>
                  <a:cubicBezTo>
                    <a:pt x="12797" y="7943"/>
                    <a:pt x="12841" y="8187"/>
                    <a:pt x="12863" y="8431"/>
                  </a:cubicBezTo>
                  <a:cubicBezTo>
                    <a:pt x="12907" y="8710"/>
                    <a:pt x="12929" y="9023"/>
                    <a:pt x="12951" y="9302"/>
                  </a:cubicBezTo>
                  <a:cubicBezTo>
                    <a:pt x="12973" y="9581"/>
                    <a:pt x="12995" y="9894"/>
                    <a:pt x="12995" y="10173"/>
                  </a:cubicBezTo>
                  <a:cubicBezTo>
                    <a:pt x="12995" y="10417"/>
                    <a:pt x="12995" y="10626"/>
                    <a:pt x="12995" y="10870"/>
                  </a:cubicBezTo>
                  <a:lnTo>
                    <a:pt x="13437" y="10870"/>
                  </a:lnTo>
                  <a:lnTo>
                    <a:pt x="15621" y="10870"/>
                  </a:lnTo>
                  <a:cubicBezTo>
                    <a:pt x="15621" y="11148"/>
                    <a:pt x="15643" y="11462"/>
                    <a:pt x="15665" y="11741"/>
                  </a:cubicBezTo>
                  <a:cubicBezTo>
                    <a:pt x="15687" y="12019"/>
                    <a:pt x="15709" y="12333"/>
                    <a:pt x="15753" y="12612"/>
                  </a:cubicBezTo>
                  <a:cubicBezTo>
                    <a:pt x="16261" y="16653"/>
                    <a:pt x="18224" y="19858"/>
                    <a:pt x="20762" y="20834"/>
                  </a:cubicBezTo>
                  <a:lnTo>
                    <a:pt x="20717" y="21286"/>
                  </a:lnTo>
                  <a:cubicBezTo>
                    <a:pt x="20695" y="21461"/>
                    <a:pt x="20828" y="21600"/>
                    <a:pt x="20938" y="21530"/>
                  </a:cubicBezTo>
                  <a:lnTo>
                    <a:pt x="21534" y="21008"/>
                  </a:lnTo>
                  <a:cubicBezTo>
                    <a:pt x="21578" y="21008"/>
                    <a:pt x="21600" y="20834"/>
                    <a:pt x="21534" y="20729"/>
                  </a:cubicBezTo>
                  <a:close/>
                </a:path>
              </a:pathLst>
            </a:custGeom>
            <a:solidFill>
              <a:srgbClr val="B4EA5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F912034A-338F-1748-FD5F-36CC3E9B92E3}"/>
                </a:ext>
              </a:extLst>
            </p:cNvPr>
            <p:cNvSpPr/>
            <p:nvPr/>
          </p:nvSpPr>
          <p:spPr>
            <a:xfrm>
              <a:off x="6242665" y="1215060"/>
              <a:ext cx="2189210" cy="3461814"/>
            </a:xfrm>
            <a:custGeom>
              <a:avLst/>
              <a:gdLst/>
              <a:ahLst/>
              <a:cxnLst>
                <a:cxn ang="0">
                  <a:pos x="wd2" y="hd2"/>
                </a:cxn>
                <a:cxn ang="5400000">
                  <a:pos x="wd2" y="hd2"/>
                </a:cxn>
                <a:cxn ang="10800000">
                  <a:pos x="wd2" y="hd2"/>
                </a:cxn>
                <a:cxn ang="16200000">
                  <a:pos x="wd2" y="hd2"/>
                </a:cxn>
              </a:cxnLst>
              <a:rect l="0" t="0" r="r" b="b"/>
              <a:pathLst>
                <a:path w="21198" h="21362" extrusionOk="0">
                  <a:moveTo>
                    <a:pt x="11522" y="18"/>
                  </a:moveTo>
                  <a:cubicBezTo>
                    <a:pt x="6268" y="-223"/>
                    <a:pt x="1769" y="2009"/>
                    <a:pt x="601" y="5073"/>
                  </a:cubicBezTo>
                  <a:cubicBezTo>
                    <a:pt x="533" y="5204"/>
                    <a:pt x="704" y="5336"/>
                    <a:pt x="945" y="5336"/>
                  </a:cubicBezTo>
                  <a:lnTo>
                    <a:pt x="945" y="5336"/>
                  </a:lnTo>
                  <a:cubicBezTo>
                    <a:pt x="1117" y="5336"/>
                    <a:pt x="1254" y="5270"/>
                    <a:pt x="1288" y="5161"/>
                  </a:cubicBezTo>
                  <a:cubicBezTo>
                    <a:pt x="2387" y="2294"/>
                    <a:pt x="6611" y="193"/>
                    <a:pt x="11556" y="434"/>
                  </a:cubicBezTo>
                  <a:cubicBezTo>
                    <a:pt x="16295" y="674"/>
                    <a:pt x="20175" y="3125"/>
                    <a:pt x="20519" y="6145"/>
                  </a:cubicBezTo>
                  <a:cubicBezTo>
                    <a:pt x="20897" y="9341"/>
                    <a:pt x="17463" y="12076"/>
                    <a:pt x="12827" y="12711"/>
                  </a:cubicBezTo>
                  <a:cubicBezTo>
                    <a:pt x="12552" y="12755"/>
                    <a:pt x="12243" y="12776"/>
                    <a:pt x="11968" y="12798"/>
                  </a:cubicBezTo>
                  <a:cubicBezTo>
                    <a:pt x="11693" y="12820"/>
                    <a:pt x="11384" y="12842"/>
                    <a:pt x="11110" y="12842"/>
                  </a:cubicBezTo>
                  <a:cubicBezTo>
                    <a:pt x="11007" y="12842"/>
                    <a:pt x="10869" y="12842"/>
                    <a:pt x="10766" y="12842"/>
                  </a:cubicBezTo>
                  <a:cubicBezTo>
                    <a:pt x="10663" y="12842"/>
                    <a:pt x="10526" y="12842"/>
                    <a:pt x="10423" y="12842"/>
                  </a:cubicBezTo>
                  <a:lnTo>
                    <a:pt x="10423" y="13280"/>
                  </a:lnTo>
                  <a:lnTo>
                    <a:pt x="10423" y="15446"/>
                  </a:lnTo>
                  <a:cubicBezTo>
                    <a:pt x="10148" y="15446"/>
                    <a:pt x="9839" y="15468"/>
                    <a:pt x="9564" y="15490"/>
                  </a:cubicBezTo>
                  <a:cubicBezTo>
                    <a:pt x="9290" y="15512"/>
                    <a:pt x="8980" y="15534"/>
                    <a:pt x="8706" y="15578"/>
                  </a:cubicBezTo>
                  <a:cubicBezTo>
                    <a:pt x="4722" y="16081"/>
                    <a:pt x="1563" y="18029"/>
                    <a:pt x="601" y="20524"/>
                  </a:cubicBezTo>
                  <a:lnTo>
                    <a:pt x="258" y="20480"/>
                  </a:lnTo>
                  <a:cubicBezTo>
                    <a:pt x="86" y="20458"/>
                    <a:pt x="-51" y="20589"/>
                    <a:pt x="18" y="20699"/>
                  </a:cubicBezTo>
                  <a:lnTo>
                    <a:pt x="533" y="21289"/>
                  </a:lnTo>
                  <a:cubicBezTo>
                    <a:pt x="601" y="21377"/>
                    <a:pt x="773" y="21377"/>
                    <a:pt x="876" y="21333"/>
                  </a:cubicBezTo>
                  <a:lnTo>
                    <a:pt x="1666" y="20874"/>
                  </a:lnTo>
                  <a:cubicBezTo>
                    <a:pt x="1803" y="20786"/>
                    <a:pt x="1735" y="20655"/>
                    <a:pt x="1563" y="20633"/>
                  </a:cubicBezTo>
                  <a:lnTo>
                    <a:pt x="1254" y="20611"/>
                  </a:lnTo>
                  <a:cubicBezTo>
                    <a:pt x="2147" y="18335"/>
                    <a:pt x="5031" y="16541"/>
                    <a:pt x="8671" y="16037"/>
                  </a:cubicBezTo>
                  <a:cubicBezTo>
                    <a:pt x="8946" y="15993"/>
                    <a:pt x="9255" y="15972"/>
                    <a:pt x="9530" y="15950"/>
                  </a:cubicBezTo>
                  <a:cubicBezTo>
                    <a:pt x="9805" y="15928"/>
                    <a:pt x="10114" y="15906"/>
                    <a:pt x="10388" y="15906"/>
                  </a:cubicBezTo>
                  <a:cubicBezTo>
                    <a:pt x="10491" y="15906"/>
                    <a:pt x="10629" y="15906"/>
                    <a:pt x="10732" y="15906"/>
                  </a:cubicBezTo>
                  <a:cubicBezTo>
                    <a:pt x="10835" y="15906"/>
                    <a:pt x="10972" y="15906"/>
                    <a:pt x="11075" y="15906"/>
                  </a:cubicBezTo>
                  <a:lnTo>
                    <a:pt x="11075" y="15468"/>
                  </a:lnTo>
                  <a:lnTo>
                    <a:pt x="11075" y="13302"/>
                  </a:lnTo>
                  <a:cubicBezTo>
                    <a:pt x="11350" y="13302"/>
                    <a:pt x="11659" y="13280"/>
                    <a:pt x="11934" y="13258"/>
                  </a:cubicBezTo>
                  <a:cubicBezTo>
                    <a:pt x="12208" y="13236"/>
                    <a:pt x="12518" y="13214"/>
                    <a:pt x="12792" y="13170"/>
                  </a:cubicBezTo>
                  <a:cubicBezTo>
                    <a:pt x="17806" y="12536"/>
                    <a:pt x="21549" y="9581"/>
                    <a:pt x="21171" y="6145"/>
                  </a:cubicBezTo>
                  <a:cubicBezTo>
                    <a:pt x="20794" y="2906"/>
                    <a:pt x="16638" y="258"/>
                    <a:pt x="11522" y="18"/>
                  </a:cubicBezTo>
                  <a:close/>
                </a:path>
              </a:pathLst>
            </a:custGeom>
            <a:solidFill>
              <a:srgbClr val="00A7B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F9614BF2-95FF-558E-B3E4-A83590CEF46D}"/>
                </a:ext>
              </a:extLst>
            </p:cNvPr>
            <p:cNvSpPr/>
            <p:nvPr/>
          </p:nvSpPr>
          <p:spPr>
            <a:xfrm>
              <a:off x="4930466" y="3697598"/>
              <a:ext cx="3476000" cy="2196303"/>
            </a:xfrm>
            <a:custGeom>
              <a:avLst/>
              <a:gdLst/>
              <a:ahLst/>
              <a:cxnLst>
                <a:cxn ang="0">
                  <a:pos x="wd2" y="hd2"/>
                </a:cxn>
                <a:cxn ang="5400000">
                  <a:pos x="wd2" y="hd2"/>
                </a:cxn>
                <a:cxn ang="10800000">
                  <a:pos x="wd2" y="hd2"/>
                </a:cxn>
                <a:cxn ang="16200000">
                  <a:pos x="wd2" y="hd2"/>
                </a:cxn>
              </a:cxnLst>
              <a:rect l="0" t="0" r="r" b="b"/>
              <a:pathLst>
                <a:path w="21363" h="21199" extrusionOk="0">
                  <a:moveTo>
                    <a:pt x="16049" y="977"/>
                  </a:moveTo>
                  <a:lnTo>
                    <a:pt x="16049" y="977"/>
                  </a:lnTo>
                  <a:cubicBezTo>
                    <a:pt x="16049" y="1148"/>
                    <a:pt x="16114" y="1285"/>
                    <a:pt x="16223" y="1319"/>
                  </a:cubicBezTo>
                  <a:cubicBezTo>
                    <a:pt x="19078" y="2415"/>
                    <a:pt x="21171" y="6625"/>
                    <a:pt x="20931" y="11554"/>
                  </a:cubicBezTo>
                  <a:cubicBezTo>
                    <a:pt x="20691" y="16278"/>
                    <a:pt x="18250" y="20147"/>
                    <a:pt x="15242" y="20489"/>
                  </a:cubicBezTo>
                  <a:cubicBezTo>
                    <a:pt x="12060" y="20865"/>
                    <a:pt x="9336" y="17442"/>
                    <a:pt x="8703" y="12821"/>
                  </a:cubicBezTo>
                  <a:cubicBezTo>
                    <a:pt x="8660" y="12547"/>
                    <a:pt x="8638" y="12239"/>
                    <a:pt x="8616" y="11965"/>
                  </a:cubicBezTo>
                  <a:cubicBezTo>
                    <a:pt x="8594" y="11691"/>
                    <a:pt x="8573" y="11383"/>
                    <a:pt x="8573" y="11109"/>
                  </a:cubicBezTo>
                  <a:cubicBezTo>
                    <a:pt x="8573" y="11007"/>
                    <a:pt x="8573" y="10870"/>
                    <a:pt x="8573" y="10767"/>
                  </a:cubicBezTo>
                  <a:cubicBezTo>
                    <a:pt x="8573" y="10664"/>
                    <a:pt x="8573" y="10528"/>
                    <a:pt x="8573" y="10425"/>
                  </a:cubicBezTo>
                  <a:lnTo>
                    <a:pt x="8137" y="10425"/>
                  </a:lnTo>
                  <a:lnTo>
                    <a:pt x="5979" y="10425"/>
                  </a:lnTo>
                  <a:cubicBezTo>
                    <a:pt x="5979" y="10151"/>
                    <a:pt x="5957" y="9843"/>
                    <a:pt x="5935" y="9569"/>
                  </a:cubicBezTo>
                  <a:cubicBezTo>
                    <a:pt x="5914" y="9295"/>
                    <a:pt x="5892" y="8987"/>
                    <a:pt x="5848" y="8713"/>
                  </a:cubicBezTo>
                  <a:cubicBezTo>
                    <a:pt x="5347" y="4708"/>
                    <a:pt x="3363" y="1525"/>
                    <a:pt x="835" y="635"/>
                  </a:cubicBezTo>
                  <a:lnTo>
                    <a:pt x="879" y="258"/>
                  </a:lnTo>
                  <a:cubicBezTo>
                    <a:pt x="900" y="87"/>
                    <a:pt x="770" y="-50"/>
                    <a:pt x="661" y="18"/>
                  </a:cubicBezTo>
                  <a:lnTo>
                    <a:pt x="72" y="532"/>
                  </a:lnTo>
                  <a:cubicBezTo>
                    <a:pt x="-15" y="600"/>
                    <a:pt x="-15" y="772"/>
                    <a:pt x="29" y="874"/>
                  </a:cubicBezTo>
                  <a:lnTo>
                    <a:pt x="486" y="1662"/>
                  </a:lnTo>
                  <a:cubicBezTo>
                    <a:pt x="573" y="1798"/>
                    <a:pt x="704" y="1730"/>
                    <a:pt x="726" y="1559"/>
                  </a:cubicBezTo>
                  <a:lnTo>
                    <a:pt x="748" y="1285"/>
                  </a:lnTo>
                  <a:cubicBezTo>
                    <a:pt x="3058" y="2141"/>
                    <a:pt x="4867" y="5050"/>
                    <a:pt x="5369" y="8713"/>
                  </a:cubicBezTo>
                  <a:cubicBezTo>
                    <a:pt x="5412" y="8987"/>
                    <a:pt x="5434" y="9295"/>
                    <a:pt x="5456" y="9569"/>
                  </a:cubicBezTo>
                  <a:cubicBezTo>
                    <a:pt x="5478" y="9843"/>
                    <a:pt x="5499" y="10151"/>
                    <a:pt x="5499" y="10425"/>
                  </a:cubicBezTo>
                  <a:cubicBezTo>
                    <a:pt x="5499" y="10527"/>
                    <a:pt x="5499" y="10664"/>
                    <a:pt x="5499" y="10767"/>
                  </a:cubicBezTo>
                  <a:cubicBezTo>
                    <a:pt x="5499" y="10870"/>
                    <a:pt x="5499" y="11007"/>
                    <a:pt x="5499" y="11109"/>
                  </a:cubicBezTo>
                  <a:lnTo>
                    <a:pt x="5935" y="11109"/>
                  </a:lnTo>
                  <a:lnTo>
                    <a:pt x="8093" y="11109"/>
                  </a:lnTo>
                  <a:cubicBezTo>
                    <a:pt x="8093" y="11383"/>
                    <a:pt x="8115" y="11691"/>
                    <a:pt x="8137" y="11965"/>
                  </a:cubicBezTo>
                  <a:cubicBezTo>
                    <a:pt x="8159" y="12239"/>
                    <a:pt x="8180" y="12547"/>
                    <a:pt x="8224" y="12821"/>
                  </a:cubicBezTo>
                  <a:cubicBezTo>
                    <a:pt x="8856" y="17819"/>
                    <a:pt x="11799" y="21550"/>
                    <a:pt x="15221" y="21173"/>
                  </a:cubicBezTo>
                  <a:cubicBezTo>
                    <a:pt x="18468" y="20797"/>
                    <a:pt x="21105" y="16655"/>
                    <a:pt x="21345" y="11554"/>
                  </a:cubicBezTo>
                  <a:cubicBezTo>
                    <a:pt x="21585" y="6317"/>
                    <a:pt x="19362" y="1833"/>
                    <a:pt x="16310" y="669"/>
                  </a:cubicBezTo>
                  <a:cubicBezTo>
                    <a:pt x="16180" y="600"/>
                    <a:pt x="16049" y="772"/>
                    <a:pt x="16049" y="977"/>
                  </a:cubicBezTo>
                  <a:close/>
                </a:path>
              </a:pathLst>
            </a:custGeom>
            <a:solidFill>
              <a:srgbClr val="ACF2E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5C64D98-B159-4E39-1E2D-90F07C8355C1}"/>
                </a:ext>
              </a:extLst>
            </p:cNvPr>
            <p:cNvSpPr/>
            <p:nvPr/>
          </p:nvSpPr>
          <p:spPr>
            <a:xfrm>
              <a:off x="3760124" y="2420864"/>
              <a:ext cx="2194469" cy="3461814"/>
            </a:xfrm>
            <a:custGeom>
              <a:avLst/>
              <a:gdLst/>
              <a:ahLst/>
              <a:cxnLst>
                <a:cxn ang="0">
                  <a:pos x="wd2" y="hd2"/>
                </a:cxn>
                <a:cxn ang="5400000">
                  <a:pos x="wd2" y="hd2"/>
                </a:cxn>
                <a:cxn ang="10800000">
                  <a:pos x="wd2" y="hd2"/>
                </a:cxn>
                <a:cxn ang="16200000">
                  <a:pos x="wd2" y="hd2"/>
                </a:cxn>
              </a:cxnLst>
              <a:rect l="0" t="0" r="r" b="b"/>
              <a:pathLst>
                <a:path w="21181" h="21362" extrusionOk="0">
                  <a:moveTo>
                    <a:pt x="21147" y="663"/>
                  </a:moveTo>
                  <a:lnTo>
                    <a:pt x="20634" y="73"/>
                  </a:lnTo>
                  <a:cubicBezTo>
                    <a:pt x="20565" y="-15"/>
                    <a:pt x="20394" y="-15"/>
                    <a:pt x="20292" y="29"/>
                  </a:cubicBezTo>
                  <a:lnTo>
                    <a:pt x="19504" y="488"/>
                  </a:lnTo>
                  <a:cubicBezTo>
                    <a:pt x="19367" y="576"/>
                    <a:pt x="19436" y="707"/>
                    <a:pt x="19607" y="729"/>
                  </a:cubicBezTo>
                  <a:lnTo>
                    <a:pt x="19847" y="751"/>
                  </a:lnTo>
                  <a:cubicBezTo>
                    <a:pt x="19436" y="1801"/>
                    <a:pt x="18580" y="2808"/>
                    <a:pt x="17313" y="3618"/>
                  </a:cubicBezTo>
                  <a:cubicBezTo>
                    <a:pt x="15944" y="4493"/>
                    <a:pt x="14267" y="5062"/>
                    <a:pt x="12487" y="5303"/>
                  </a:cubicBezTo>
                  <a:cubicBezTo>
                    <a:pt x="12213" y="5347"/>
                    <a:pt x="11905" y="5369"/>
                    <a:pt x="11631" y="5390"/>
                  </a:cubicBezTo>
                  <a:cubicBezTo>
                    <a:pt x="11357" y="5412"/>
                    <a:pt x="11049" y="5434"/>
                    <a:pt x="10775" y="5434"/>
                  </a:cubicBezTo>
                  <a:cubicBezTo>
                    <a:pt x="10536" y="5434"/>
                    <a:pt x="10330" y="5434"/>
                    <a:pt x="10091" y="5434"/>
                  </a:cubicBezTo>
                  <a:lnTo>
                    <a:pt x="10091" y="5872"/>
                  </a:lnTo>
                  <a:lnTo>
                    <a:pt x="10091" y="8038"/>
                  </a:lnTo>
                  <a:cubicBezTo>
                    <a:pt x="9817" y="8038"/>
                    <a:pt x="9509" y="8060"/>
                    <a:pt x="9235" y="8082"/>
                  </a:cubicBezTo>
                  <a:cubicBezTo>
                    <a:pt x="8961" y="8104"/>
                    <a:pt x="8653" y="8126"/>
                    <a:pt x="8379" y="8170"/>
                  </a:cubicBezTo>
                  <a:cubicBezTo>
                    <a:pt x="3381" y="8804"/>
                    <a:pt x="-350" y="11759"/>
                    <a:pt x="27" y="15195"/>
                  </a:cubicBezTo>
                  <a:cubicBezTo>
                    <a:pt x="403" y="18456"/>
                    <a:pt x="4545" y="21104"/>
                    <a:pt x="9646" y="21344"/>
                  </a:cubicBezTo>
                  <a:cubicBezTo>
                    <a:pt x="14883" y="21585"/>
                    <a:pt x="19367" y="19353"/>
                    <a:pt x="20531" y="16289"/>
                  </a:cubicBezTo>
                  <a:cubicBezTo>
                    <a:pt x="20600" y="16158"/>
                    <a:pt x="20428" y="16026"/>
                    <a:pt x="20189" y="16026"/>
                  </a:cubicBezTo>
                  <a:lnTo>
                    <a:pt x="20189" y="16026"/>
                  </a:lnTo>
                  <a:cubicBezTo>
                    <a:pt x="20018" y="16026"/>
                    <a:pt x="19881" y="16092"/>
                    <a:pt x="19847" y="16201"/>
                  </a:cubicBezTo>
                  <a:cubicBezTo>
                    <a:pt x="18751" y="19068"/>
                    <a:pt x="14541" y="21169"/>
                    <a:pt x="9611" y="20928"/>
                  </a:cubicBezTo>
                  <a:cubicBezTo>
                    <a:pt x="4887" y="20688"/>
                    <a:pt x="1019" y="18237"/>
                    <a:pt x="677" y="15217"/>
                  </a:cubicBezTo>
                  <a:cubicBezTo>
                    <a:pt x="300" y="12021"/>
                    <a:pt x="3724" y="9286"/>
                    <a:pt x="8345" y="8651"/>
                  </a:cubicBezTo>
                  <a:cubicBezTo>
                    <a:pt x="8619" y="8607"/>
                    <a:pt x="8927" y="8586"/>
                    <a:pt x="9201" y="8564"/>
                  </a:cubicBezTo>
                  <a:cubicBezTo>
                    <a:pt x="9474" y="8542"/>
                    <a:pt x="9782" y="8520"/>
                    <a:pt x="10056" y="8520"/>
                  </a:cubicBezTo>
                  <a:cubicBezTo>
                    <a:pt x="10159" y="8520"/>
                    <a:pt x="10296" y="8520"/>
                    <a:pt x="10399" y="8520"/>
                  </a:cubicBezTo>
                  <a:cubicBezTo>
                    <a:pt x="10501" y="8520"/>
                    <a:pt x="10638" y="8520"/>
                    <a:pt x="10741" y="8520"/>
                  </a:cubicBezTo>
                  <a:lnTo>
                    <a:pt x="10741" y="8082"/>
                  </a:lnTo>
                  <a:lnTo>
                    <a:pt x="10741" y="5916"/>
                  </a:lnTo>
                  <a:cubicBezTo>
                    <a:pt x="11015" y="5916"/>
                    <a:pt x="11323" y="5894"/>
                    <a:pt x="11597" y="5872"/>
                  </a:cubicBezTo>
                  <a:cubicBezTo>
                    <a:pt x="11871" y="5850"/>
                    <a:pt x="12179" y="5828"/>
                    <a:pt x="12453" y="5784"/>
                  </a:cubicBezTo>
                  <a:cubicBezTo>
                    <a:pt x="14404" y="5544"/>
                    <a:pt x="16252" y="4931"/>
                    <a:pt x="17758" y="3968"/>
                  </a:cubicBezTo>
                  <a:cubicBezTo>
                    <a:pt x="19162" y="3071"/>
                    <a:pt x="20052" y="1998"/>
                    <a:pt x="20497" y="860"/>
                  </a:cubicBezTo>
                  <a:lnTo>
                    <a:pt x="20873" y="904"/>
                  </a:lnTo>
                  <a:cubicBezTo>
                    <a:pt x="21113" y="904"/>
                    <a:pt x="21250" y="773"/>
                    <a:pt x="21147" y="663"/>
                  </a:cubicBezTo>
                  <a:close/>
                </a:path>
              </a:pathLst>
            </a:custGeom>
            <a:solidFill>
              <a:srgbClr val="2BBC2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FF94388C-1188-2BE8-BAB2-B5BB53434C02}"/>
              </a:ext>
            </a:extLst>
          </p:cNvPr>
          <p:cNvCxnSpPr>
            <a:cxnSpLocks/>
          </p:cNvCxnSpPr>
          <p:nvPr/>
        </p:nvCxnSpPr>
        <p:spPr>
          <a:xfrm>
            <a:off x="639794" y="2369526"/>
            <a:ext cx="2286000" cy="0"/>
          </a:xfrm>
          <a:prstGeom prst="line">
            <a:avLst/>
          </a:prstGeom>
          <a:ln w="25400">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93DA9F-7D0E-A5B0-AD91-CA5BC9A18451}"/>
              </a:ext>
            </a:extLst>
          </p:cNvPr>
          <p:cNvCxnSpPr>
            <a:cxnSpLocks/>
          </p:cNvCxnSpPr>
          <p:nvPr/>
        </p:nvCxnSpPr>
        <p:spPr>
          <a:xfrm>
            <a:off x="8596913" y="2370015"/>
            <a:ext cx="2286000" cy="0"/>
          </a:xfrm>
          <a:prstGeom prst="line">
            <a:avLst/>
          </a:prstGeom>
          <a:ln w="25400">
            <a:solidFill>
              <a:srgbClr val="00A7B5"/>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EB7E60CD-C4D9-9014-63A4-1731C2FEE785}"/>
              </a:ext>
            </a:extLst>
          </p:cNvPr>
          <p:cNvSpPr>
            <a:spLocks noGrp="1"/>
          </p:cNvSpPr>
          <p:nvPr>
            <p:ph type="body" sz="quarter" idx="24"/>
          </p:nvPr>
        </p:nvSpPr>
        <p:spPr>
          <a:xfrm>
            <a:off x="8596913" y="243737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08" name="Straight Connector 107">
            <a:extLst>
              <a:ext uri="{FF2B5EF4-FFF2-40B4-BE49-F238E27FC236}">
                <a16:creationId xmlns:a16="http://schemas.microsoft.com/office/drawing/2014/main" id="{0747CDB6-6CBD-5A6F-77A5-3439938AF1C0}"/>
              </a:ext>
            </a:extLst>
          </p:cNvPr>
          <p:cNvCxnSpPr>
            <a:cxnSpLocks/>
          </p:cNvCxnSpPr>
          <p:nvPr/>
        </p:nvCxnSpPr>
        <p:spPr>
          <a:xfrm>
            <a:off x="658369" y="4612546"/>
            <a:ext cx="2286000" cy="0"/>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09" name="Text Placeholder 2">
            <a:extLst>
              <a:ext uri="{FF2B5EF4-FFF2-40B4-BE49-F238E27FC236}">
                <a16:creationId xmlns:a16="http://schemas.microsoft.com/office/drawing/2014/main" id="{CB7D63A0-631B-4019-961C-24E17506EA4D}"/>
              </a:ext>
            </a:extLst>
          </p:cNvPr>
          <p:cNvSpPr>
            <a:spLocks noGrp="1"/>
          </p:cNvSpPr>
          <p:nvPr>
            <p:ph type="body" sz="quarter" idx="25"/>
          </p:nvPr>
        </p:nvSpPr>
        <p:spPr>
          <a:xfrm>
            <a:off x="658369" y="4677116"/>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110" name="Text Placeholder 2">
            <a:extLst>
              <a:ext uri="{FF2B5EF4-FFF2-40B4-BE49-F238E27FC236}">
                <a16:creationId xmlns:a16="http://schemas.microsoft.com/office/drawing/2014/main" id="{8419472A-BC8C-A0D9-6718-AF1001D2C8B6}"/>
              </a:ext>
            </a:extLst>
          </p:cNvPr>
          <p:cNvSpPr>
            <a:spLocks noGrp="1"/>
          </p:cNvSpPr>
          <p:nvPr>
            <p:ph type="body" sz="quarter" idx="26" hasCustomPrompt="1"/>
          </p:nvPr>
        </p:nvSpPr>
        <p:spPr>
          <a:xfrm>
            <a:off x="8609443"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2" name="Text Placeholder 2">
            <a:extLst>
              <a:ext uri="{FF2B5EF4-FFF2-40B4-BE49-F238E27FC236}">
                <a16:creationId xmlns:a16="http://schemas.microsoft.com/office/drawing/2014/main" id="{038455DF-C769-E21E-0518-52B84CE7EE7B}"/>
              </a:ext>
            </a:extLst>
          </p:cNvPr>
          <p:cNvSpPr>
            <a:spLocks noGrp="1"/>
          </p:cNvSpPr>
          <p:nvPr>
            <p:ph type="body" sz="quarter" idx="27"/>
          </p:nvPr>
        </p:nvSpPr>
        <p:spPr>
          <a:xfrm>
            <a:off x="8605278" y="4684980"/>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13" name="Straight Connector 112">
            <a:extLst>
              <a:ext uri="{FF2B5EF4-FFF2-40B4-BE49-F238E27FC236}">
                <a16:creationId xmlns:a16="http://schemas.microsoft.com/office/drawing/2014/main" id="{B583E95F-3C34-5DBA-871B-3E36252419C3}"/>
              </a:ext>
            </a:extLst>
          </p:cNvPr>
          <p:cNvCxnSpPr>
            <a:cxnSpLocks/>
          </p:cNvCxnSpPr>
          <p:nvPr/>
        </p:nvCxnSpPr>
        <p:spPr>
          <a:xfrm>
            <a:off x="8605278" y="4617086"/>
            <a:ext cx="2286000" cy="0"/>
          </a:xfrm>
          <a:prstGeom prst="line">
            <a:avLst/>
          </a:prstGeom>
          <a:ln w="25400">
            <a:solidFill>
              <a:srgbClr val="ACF2E5"/>
            </a:solidFill>
          </a:ln>
        </p:spPr>
        <p:style>
          <a:lnRef idx="1">
            <a:schemeClr val="accent1"/>
          </a:lnRef>
          <a:fillRef idx="0">
            <a:schemeClr val="accent1"/>
          </a:fillRef>
          <a:effectRef idx="0">
            <a:schemeClr val="accent1"/>
          </a:effectRef>
          <a:fontRef idx="minor">
            <a:schemeClr val="tx1"/>
          </a:fontRef>
        </p:style>
      </p:cxnSp>
      <p:pic>
        <p:nvPicPr>
          <p:cNvPr id="130" name="Picture 129" descr="A green triangle with a black background&#10;&#10;Description automatically generated with medium confidence">
            <a:extLst>
              <a:ext uri="{FF2B5EF4-FFF2-40B4-BE49-F238E27FC236}">
                <a16:creationId xmlns:a16="http://schemas.microsoft.com/office/drawing/2014/main" id="{4AEB62C2-2C93-B2F5-AD47-292885B11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3" name="Title 1">
            <a:extLst>
              <a:ext uri="{FF2B5EF4-FFF2-40B4-BE49-F238E27FC236}">
                <a16:creationId xmlns:a16="http://schemas.microsoft.com/office/drawing/2014/main" id="{69C72773-A030-A7F3-46F4-EEC023618B97}"/>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72AB464B-95DB-1E3D-A644-F7887AF4DEC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C80281F-AC90-EDFA-EA9C-77674393DC95}"/>
              </a:ext>
            </a:extLst>
          </p:cNvPr>
          <p:cNvSpPr>
            <a:spLocks noGrp="1"/>
          </p:cNvSpPr>
          <p:nvPr>
            <p:ph type="body" sz="quarter" idx="36" hasCustomPrompt="1"/>
          </p:nvPr>
        </p:nvSpPr>
        <p:spPr>
          <a:xfrm>
            <a:off x="5205022" y="3733800"/>
            <a:ext cx="1638294" cy="314328"/>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Topic</a:t>
            </a:r>
          </a:p>
        </p:txBody>
      </p:sp>
      <p:sp>
        <p:nvSpPr>
          <p:cNvPr id="12" name="Slide Number Placeholder 5">
            <a:extLst>
              <a:ext uri="{FF2B5EF4-FFF2-40B4-BE49-F238E27FC236}">
                <a16:creationId xmlns:a16="http://schemas.microsoft.com/office/drawing/2014/main" id="{BB323C4A-A599-7605-5F38-68BC62F92B01}"/>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9" name="Online Image Placeholder 12">
            <a:extLst>
              <a:ext uri="{FF2B5EF4-FFF2-40B4-BE49-F238E27FC236}">
                <a16:creationId xmlns:a16="http://schemas.microsoft.com/office/drawing/2014/main" id="{910BA698-8DFA-8D37-80ED-462157C76232}"/>
              </a:ext>
            </a:extLst>
          </p:cNvPr>
          <p:cNvSpPr>
            <a:spLocks noGrp="1"/>
          </p:cNvSpPr>
          <p:nvPr>
            <p:ph type="clipArt" sz="quarter" idx="28"/>
          </p:nvPr>
        </p:nvSpPr>
        <p:spPr>
          <a:xfrm>
            <a:off x="4339657"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3B210D53-5955-A22D-20EE-7612048A760F}"/>
              </a:ext>
            </a:extLst>
          </p:cNvPr>
          <p:cNvSpPr>
            <a:spLocks noGrp="1"/>
          </p:cNvSpPr>
          <p:nvPr>
            <p:ph type="clipArt" sz="quarter" idx="37"/>
          </p:nvPr>
        </p:nvSpPr>
        <p:spPr>
          <a:xfrm>
            <a:off x="6854214"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B20A110A-EE1B-725C-E69F-FF77BEA35EE3}"/>
              </a:ext>
            </a:extLst>
          </p:cNvPr>
          <p:cNvSpPr>
            <a:spLocks noGrp="1"/>
          </p:cNvSpPr>
          <p:nvPr>
            <p:ph type="clipArt" sz="quarter" idx="38"/>
          </p:nvPr>
        </p:nvSpPr>
        <p:spPr>
          <a:xfrm>
            <a:off x="4317756" y="4721878"/>
            <a:ext cx="829850" cy="855510"/>
          </a:xfrm>
        </p:spPr>
        <p:txBody>
          <a:bodyPr>
            <a:normAutofit/>
          </a:bodyPr>
          <a:lstStyle>
            <a:lvl1pPr marL="0" indent="0">
              <a:buNone/>
              <a:defRPr sz="1050"/>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3DB80452-AC06-E2D1-6E83-BB0787EDDC87}"/>
              </a:ext>
            </a:extLst>
          </p:cNvPr>
          <p:cNvSpPr>
            <a:spLocks noGrp="1"/>
          </p:cNvSpPr>
          <p:nvPr>
            <p:ph type="clipArt" sz="quarter" idx="39"/>
          </p:nvPr>
        </p:nvSpPr>
        <p:spPr>
          <a:xfrm>
            <a:off x="6878383" y="4721878"/>
            <a:ext cx="829850" cy="855510"/>
          </a:xfrm>
        </p:spPr>
        <p:txBody>
          <a:bodyPr>
            <a:normAutofit/>
          </a:bodyPr>
          <a:lstStyle>
            <a:lvl1pPr marL="0" indent="0">
              <a:buNone/>
              <a:defRPr sz="1050"/>
            </a:lvl1pPr>
          </a:lstStyle>
          <a:p>
            <a:r>
              <a:rPr lang="en-US"/>
              <a:t>Click icon to add online image</a:t>
            </a:r>
            <a:endParaRPr lang="en-US" dirty="0"/>
          </a:p>
        </p:txBody>
      </p:sp>
    </p:spTree>
    <p:extLst>
      <p:ext uri="{BB962C8B-B14F-4D97-AF65-F5344CB8AC3E}">
        <p14:creationId xmlns:p14="http://schemas.microsoft.com/office/powerpoint/2010/main" val="1204145592"/>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tegories_c">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4C68E5F7-7D1E-109F-3AF9-273618770EB3}"/>
              </a:ext>
            </a:extLst>
          </p:cNvPr>
          <p:cNvSpPr/>
          <p:nvPr/>
        </p:nvSpPr>
        <p:spPr>
          <a:xfrm flipH="1">
            <a:off x="5883101" y="1372200"/>
            <a:ext cx="2971453" cy="2451468"/>
          </a:xfrm>
          <a:prstGeom prst="round1Rect">
            <a:avLst>
              <a:gd name="adj" fmla="val 8109"/>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16">
            <a:extLst>
              <a:ext uri="{FF2B5EF4-FFF2-40B4-BE49-F238E27FC236}">
                <a16:creationId xmlns:a16="http://schemas.microsoft.com/office/drawing/2014/main" id="{551F41E9-C525-4251-71D4-4BD0BF87E995}"/>
              </a:ext>
            </a:extLst>
          </p:cNvPr>
          <p:cNvSpPr/>
          <p:nvPr/>
        </p:nvSpPr>
        <p:spPr>
          <a:xfrm>
            <a:off x="8850018" y="1372200"/>
            <a:ext cx="2971453" cy="2451468"/>
          </a:xfrm>
          <a:prstGeom prst="round1Rect">
            <a:avLst>
              <a:gd name="adj" fmla="val 8558"/>
            </a:avLst>
          </a:prstGeom>
          <a:solidFill>
            <a:srgbClr val="ACF2E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Single Corner Rectangle 18">
            <a:extLst>
              <a:ext uri="{FF2B5EF4-FFF2-40B4-BE49-F238E27FC236}">
                <a16:creationId xmlns:a16="http://schemas.microsoft.com/office/drawing/2014/main" id="{BCD65B8E-6721-B6A8-FC04-CF646D59AF91}"/>
              </a:ext>
            </a:extLst>
          </p:cNvPr>
          <p:cNvSpPr/>
          <p:nvPr/>
        </p:nvSpPr>
        <p:spPr>
          <a:xfrm flipV="1">
            <a:off x="8845029" y="3823667"/>
            <a:ext cx="2971453" cy="2451468"/>
          </a:xfrm>
          <a:prstGeom prst="round1Rect">
            <a:avLst>
              <a:gd name="adj" fmla="val 8558"/>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Single Corner Rectangle 16">
            <a:extLst>
              <a:ext uri="{FF2B5EF4-FFF2-40B4-BE49-F238E27FC236}">
                <a16:creationId xmlns:a16="http://schemas.microsoft.com/office/drawing/2014/main" id="{0C803765-E425-DBDB-E6E7-FFE793C73BC6}"/>
              </a:ext>
            </a:extLst>
          </p:cNvPr>
          <p:cNvSpPr/>
          <p:nvPr/>
        </p:nvSpPr>
        <p:spPr>
          <a:xfrm rot="10800000">
            <a:off x="5881499" y="3823667"/>
            <a:ext cx="2971453" cy="2451468"/>
          </a:xfrm>
          <a:prstGeom prst="round1Rect">
            <a:avLst>
              <a:gd name="adj" fmla="val 8558"/>
            </a:avLst>
          </a:prstGeom>
          <a:solidFill>
            <a:srgbClr val="04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2">
            <a:extLst>
              <a:ext uri="{FF2B5EF4-FFF2-40B4-BE49-F238E27FC236}">
                <a16:creationId xmlns:a16="http://schemas.microsoft.com/office/drawing/2014/main" id="{9020C9A6-B102-778D-9807-B80B168AE0CC}"/>
              </a:ext>
            </a:extLst>
          </p:cNvPr>
          <p:cNvSpPr>
            <a:spLocks noGrp="1"/>
          </p:cNvSpPr>
          <p:nvPr>
            <p:ph type="body" sz="quarter" idx="21" hasCustomPrompt="1"/>
          </p:nvPr>
        </p:nvSpPr>
        <p:spPr>
          <a:xfrm>
            <a:off x="6316390" y="2115755"/>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0" name="Text Placeholder 2">
            <a:extLst>
              <a:ext uri="{FF2B5EF4-FFF2-40B4-BE49-F238E27FC236}">
                <a16:creationId xmlns:a16="http://schemas.microsoft.com/office/drawing/2014/main" id="{85C87787-5A38-3144-231C-E7C55003C83C}"/>
              </a:ext>
            </a:extLst>
          </p:cNvPr>
          <p:cNvSpPr>
            <a:spLocks noGrp="1"/>
          </p:cNvSpPr>
          <p:nvPr>
            <p:ph type="body" sz="quarter" idx="22"/>
          </p:nvPr>
        </p:nvSpPr>
        <p:spPr>
          <a:xfrm>
            <a:off x="6316391" y="2513240"/>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1" name="Text Placeholder 2">
            <a:extLst>
              <a:ext uri="{FF2B5EF4-FFF2-40B4-BE49-F238E27FC236}">
                <a16:creationId xmlns:a16="http://schemas.microsoft.com/office/drawing/2014/main" id="{F75D8C88-8FD4-F759-2D43-ADBF6190AA0A}"/>
              </a:ext>
            </a:extLst>
          </p:cNvPr>
          <p:cNvSpPr>
            <a:spLocks noGrp="1"/>
          </p:cNvSpPr>
          <p:nvPr>
            <p:ph type="body" sz="quarter" idx="23" hasCustomPrompt="1"/>
          </p:nvPr>
        </p:nvSpPr>
        <p:spPr>
          <a:xfrm>
            <a:off x="63163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52" name="Text Placeholder 2">
            <a:extLst>
              <a:ext uri="{FF2B5EF4-FFF2-40B4-BE49-F238E27FC236}">
                <a16:creationId xmlns:a16="http://schemas.microsoft.com/office/drawing/2014/main" id="{EA1C0FF6-D4A4-0B8F-3247-770A0CBD27BB}"/>
              </a:ext>
            </a:extLst>
          </p:cNvPr>
          <p:cNvSpPr>
            <a:spLocks noGrp="1"/>
          </p:cNvSpPr>
          <p:nvPr>
            <p:ph type="body" sz="quarter" idx="24"/>
          </p:nvPr>
        </p:nvSpPr>
        <p:spPr>
          <a:xfrm>
            <a:off x="63163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3" name="Text Placeholder 2">
            <a:extLst>
              <a:ext uri="{FF2B5EF4-FFF2-40B4-BE49-F238E27FC236}">
                <a16:creationId xmlns:a16="http://schemas.microsoft.com/office/drawing/2014/main" id="{E8D408E4-A016-6285-EAD7-6C48009A2E17}"/>
              </a:ext>
            </a:extLst>
          </p:cNvPr>
          <p:cNvSpPr>
            <a:spLocks noGrp="1"/>
          </p:cNvSpPr>
          <p:nvPr>
            <p:ph type="body" sz="quarter" idx="25" hasCustomPrompt="1"/>
          </p:nvPr>
        </p:nvSpPr>
        <p:spPr>
          <a:xfrm>
            <a:off x="9211990" y="2128509"/>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4" name="Text Placeholder 2">
            <a:extLst>
              <a:ext uri="{FF2B5EF4-FFF2-40B4-BE49-F238E27FC236}">
                <a16:creationId xmlns:a16="http://schemas.microsoft.com/office/drawing/2014/main" id="{FA2BFB8F-B8DB-C081-E493-1B2C6F7AE1CF}"/>
              </a:ext>
            </a:extLst>
          </p:cNvPr>
          <p:cNvSpPr>
            <a:spLocks noGrp="1"/>
          </p:cNvSpPr>
          <p:nvPr>
            <p:ph type="body" sz="quarter" idx="26"/>
          </p:nvPr>
        </p:nvSpPr>
        <p:spPr>
          <a:xfrm>
            <a:off x="9211991" y="2525994"/>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60" name="Text Placeholder 2">
            <a:extLst>
              <a:ext uri="{FF2B5EF4-FFF2-40B4-BE49-F238E27FC236}">
                <a16:creationId xmlns:a16="http://schemas.microsoft.com/office/drawing/2014/main" id="{498589F6-3918-C02B-E047-E630DD7FC7C2}"/>
              </a:ext>
            </a:extLst>
          </p:cNvPr>
          <p:cNvSpPr>
            <a:spLocks noGrp="1"/>
          </p:cNvSpPr>
          <p:nvPr>
            <p:ph type="body" sz="quarter" idx="32" hasCustomPrompt="1"/>
          </p:nvPr>
        </p:nvSpPr>
        <p:spPr>
          <a:xfrm>
            <a:off x="92119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61" name="Text Placeholder 2">
            <a:extLst>
              <a:ext uri="{FF2B5EF4-FFF2-40B4-BE49-F238E27FC236}">
                <a16:creationId xmlns:a16="http://schemas.microsoft.com/office/drawing/2014/main" id="{6B05781B-41A0-727F-E222-B74C1E323844}"/>
              </a:ext>
            </a:extLst>
          </p:cNvPr>
          <p:cNvSpPr>
            <a:spLocks noGrp="1"/>
          </p:cNvSpPr>
          <p:nvPr>
            <p:ph type="body" sz="quarter" idx="33"/>
          </p:nvPr>
        </p:nvSpPr>
        <p:spPr>
          <a:xfrm>
            <a:off x="92119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pic>
        <p:nvPicPr>
          <p:cNvPr id="64" name="Picture 63" descr="A green triangle with a black background&#10;&#10;Description automatically generated with medium confidence">
            <a:extLst>
              <a:ext uri="{FF2B5EF4-FFF2-40B4-BE49-F238E27FC236}">
                <a16:creationId xmlns:a16="http://schemas.microsoft.com/office/drawing/2014/main" id="{9C9218DD-5E2B-D1D7-DCE9-5610CCC1B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1B9EC872-9F6D-52B3-09C1-15E5978AE8FD}"/>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67806B59-BAE5-B55B-4EBF-E8D77C32F437}"/>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4D353C96-A82D-1A60-33FA-48042C1E9ED7}"/>
              </a:ext>
            </a:extLst>
          </p:cNvPr>
          <p:cNvSpPr>
            <a:spLocks noGrp="1"/>
          </p:cNvSpPr>
          <p:nvPr>
            <p:ph type="body" sz="quarter" idx="13"/>
          </p:nvPr>
        </p:nvSpPr>
        <p:spPr>
          <a:xfrm>
            <a:off x="266699" y="1311140"/>
            <a:ext cx="5067301"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16130A25-E9B9-909E-6C81-E43FBEDE25E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Online Image Placeholder 12">
            <a:extLst>
              <a:ext uri="{FF2B5EF4-FFF2-40B4-BE49-F238E27FC236}">
                <a16:creationId xmlns:a16="http://schemas.microsoft.com/office/drawing/2014/main" id="{143474F0-6AD6-B05C-DA08-CAA716D7CFD4}"/>
              </a:ext>
            </a:extLst>
          </p:cNvPr>
          <p:cNvSpPr>
            <a:spLocks noGrp="1"/>
          </p:cNvSpPr>
          <p:nvPr>
            <p:ph type="clipArt" sz="quarter" idx="28"/>
          </p:nvPr>
        </p:nvSpPr>
        <p:spPr>
          <a:xfrm>
            <a:off x="6304208" y="1618413"/>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0F2F184D-1DB9-2E96-CB9B-C5DF3F64B5CF}"/>
              </a:ext>
            </a:extLst>
          </p:cNvPr>
          <p:cNvSpPr>
            <a:spLocks noGrp="1"/>
          </p:cNvSpPr>
          <p:nvPr>
            <p:ph type="clipArt" sz="quarter" idx="39"/>
          </p:nvPr>
        </p:nvSpPr>
        <p:spPr>
          <a:xfrm>
            <a:off x="9211989" y="1619852"/>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DA988362-462D-FB93-F213-CFEA84FBAD71}"/>
              </a:ext>
            </a:extLst>
          </p:cNvPr>
          <p:cNvSpPr>
            <a:spLocks noGrp="1"/>
          </p:cNvSpPr>
          <p:nvPr>
            <p:ph type="clipArt" sz="quarter" idx="40"/>
          </p:nvPr>
        </p:nvSpPr>
        <p:spPr>
          <a:xfrm>
            <a:off x="6326848" y="4171994"/>
            <a:ext cx="376090" cy="413863"/>
          </a:xfrm>
        </p:spPr>
        <p:txBody>
          <a:bodyPr>
            <a:normAutofit/>
          </a:bodyPr>
          <a:lstStyle>
            <a:lvl1pPr marL="0" indent="0">
              <a:buNone/>
              <a:defRPr sz="600"/>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35FC608B-8223-09AE-493E-9373CC8E27D0}"/>
              </a:ext>
            </a:extLst>
          </p:cNvPr>
          <p:cNvSpPr>
            <a:spLocks noGrp="1"/>
          </p:cNvSpPr>
          <p:nvPr>
            <p:ph type="clipArt" sz="quarter" idx="41"/>
          </p:nvPr>
        </p:nvSpPr>
        <p:spPr>
          <a:xfrm>
            <a:off x="9211989" y="4166114"/>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606083581"/>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 Categories_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F85BCD5-72C9-13A0-D5A1-9C34D9D323A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4" name="Rectangle 3">
            <a:extLst>
              <a:ext uri="{FF2B5EF4-FFF2-40B4-BE49-F238E27FC236}">
                <a16:creationId xmlns:a16="http://schemas.microsoft.com/office/drawing/2014/main" id="{5393E304-1BC7-BEDD-BDE2-310643D42ABE}"/>
              </a:ext>
            </a:extLst>
          </p:cNvPr>
          <p:cNvSpPr/>
          <p:nvPr/>
        </p:nvSpPr>
        <p:spPr>
          <a:xfrm>
            <a:off x="548641" y="2021758"/>
            <a:ext cx="2576468" cy="1908583"/>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73E430D-E5FB-E1F1-17F2-6A5694D14698}"/>
              </a:ext>
            </a:extLst>
          </p:cNvPr>
          <p:cNvSpPr/>
          <p:nvPr/>
        </p:nvSpPr>
        <p:spPr>
          <a:xfrm>
            <a:off x="3388058" y="2021758"/>
            <a:ext cx="2576468" cy="1908583"/>
          </a:xfrm>
          <a:prstGeom prst="rect">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DC6813-DF86-9ABE-C1DF-B0D31CC3AA77}"/>
              </a:ext>
            </a:extLst>
          </p:cNvPr>
          <p:cNvSpPr/>
          <p:nvPr/>
        </p:nvSpPr>
        <p:spPr>
          <a:xfrm>
            <a:off x="6227475" y="2021758"/>
            <a:ext cx="2576468" cy="1908583"/>
          </a:xfrm>
          <a:prstGeom prst="rect">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830CBB2-5715-C2C5-31AD-A816BF5161E0}"/>
              </a:ext>
            </a:extLst>
          </p:cNvPr>
          <p:cNvSpPr/>
          <p:nvPr/>
        </p:nvSpPr>
        <p:spPr>
          <a:xfrm>
            <a:off x="9066892" y="2021758"/>
            <a:ext cx="2576468" cy="1908583"/>
          </a:xfrm>
          <a:prstGeom prst="rect">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FDE061-B85A-A3C2-7F8C-8AEC05E57DA0}"/>
              </a:ext>
            </a:extLst>
          </p:cNvPr>
          <p:cNvSpPr/>
          <p:nvPr/>
        </p:nvSpPr>
        <p:spPr>
          <a:xfrm>
            <a:off x="3332902" y="33743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FCE8E5-63E1-4C23-E17B-FCA8B56CDE17}"/>
              </a:ext>
            </a:extLst>
          </p:cNvPr>
          <p:cNvSpPr/>
          <p:nvPr/>
        </p:nvSpPr>
        <p:spPr>
          <a:xfrm>
            <a:off x="9034810" y="33870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D3DD0C83-1EB7-923F-7FB9-6B8D9F60C496}"/>
              </a:ext>
            </a:extLst>
          </p:cNvPr>
          <p:cNvSpPr>
            <a:spLocks noGrp="1"/>
          </p:cNvSpPr>
          <p:nvPr>
            <p:ph type="body" sz="quarter" idx="21" hasCustomPrompt="1"/>
          </p:nvPr>
        </p:nvSpPr>
        <p:spPr>
          <a:xfrm>
            <a:off x="560176" y="3515084"/>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0" name="Text Placeholder 2">
            <a:extLst>
              <a:ext uri="{FF2B5EF4-FFF2-40B4-BE49-F238E27FC236}">
                <a16:creationId xmlns:a16="http://schemas.microsoft.com/office/drawing/2014/main" id="{32A6E0F5-087B-E0CD-A5FD-B0AAE8BA9E4B}"/>
              </a:ext>
            </a:extLst>
          </p:cNvPr>
          <p:cNvSpPr>
            <a:spLocks noGrp="1"/>
          </p:cNvSpPr>
          <p:nvPr>
            <p:ph type="body" sz="quarter" idx="33" hasCustomPrompt="1"/>
          </p:nvPr>
        </p:nvSpPr>
        <p:spPr>
          <a:xfrm>
            <a:off x="3388056"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1" name="Text Placeholder 2">
            <a:extLst>
              <a:ext uri="{FF2B5EF4-FFF2-40B4-BE49-F238E27FC236}">
                <a16:creationId xmlns:a16="http://schemas.microsoft.com/office/drawing/2014/main" id="{3C5F43F6-0CF9-EF8F-4BF3-6B46105CAF33}"/>
              </a:ext>
            </a:extLst>
          </p:cNvPr>
          <p:cNvSpPr>
            <a:spLocks noGrp="1"/>
          </p:cNvSpPr>
          <p:nvPr>
            <p:ph type="body" sz="quarter" idx="34" hasCustomPrompt="1"/>
          </p:nvPr>
        </p:nvSpPr>
        <p:spPr>
          <a:xfrm>
            <a:off x="6239011"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2" name="Text Placeholder 2">
            <a:extLst>
              <a:ext uri="{FF2B5EF4-FFF2-40B4-BE49-F238E27FC236}">
                <a16:creationId xmlns:a16="http://schemas.microsoft.com/office/drawing/2014/main" id="{C373EEC3-C9F4-E6A9-A835-F80F35F8FD93}"/>
              </a:ext>
            </a:extLst>
          </p:cNvPr>
          <p:cNvSpPr>
            <a:spLocks noGrp="1"/>
          </p:cNvSpPr>
          <p:nvPr>
            <p:ph type="body" sz="quarter" idx="35" hasCustomPrompt="1"/>
          </p:nvPr>
        </p:nvSpPr>
        <p:spPr>
          <a:xfrm>
            <a:off x="9043820"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4" name="Text Placeholder 2">
            <a:extLst>
              <a:ext uri="{FF2B5EF4-FFF2-40B4-BE49-F238E27FC236}">
                <a16:creationId xmlns:a16="http://schemas.microsoft.com/office/drawing/2014/main" id="{729B25FE-4233-1117-2597-86292A98C89D}"/>
              </a:ext>
            </a:extLst>
          </p:cNvPr>
          <p:cNvSpPr>
            <a:spLocks noGrp="1"/>
          </p:cNvSpPr>
          <p:nvPr>
            <p:ph type="body" sz="quarter" idx="17" hasCustomPrompt="1"/>
          </p:nvPr>
        </p:nvSpPr>
        <p:spPr>
          <a:xfrm>
            <a:off x="701289"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hasCustomPrompt="1"/>
          </p:nvPr>
        </p:nvSpPr>
        <p:spPr>
          <a:xfrm>
            <a:off x="701289"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6" name="Text Placeholder 2">
            <a:extLst>
              <a:ext uri="{FF2B5EF4-FFF2-40B4-BE49-F238E27FC236}">
                <a16:creationId xmlns:a16="http://schemas.microsoft.com/office/drawing/2014/main" id="{00766228-75D4-D860-4D2F-65940E691DD8}"/>
              </a:ext>
            </a:extLst>
          </p:cNvPr>
          <p:cNvSpPr>
            <a:spLocks noGrp="1"/>
          </p:cNvSpPr>
          <p:nvPr>
            <p:ph type="body" sz="quarter" idx="36" hasCustomPrompt="1"/>
          </p:nvPr>
        </p:nvSpPr>
        <p:spPr>
          <a:xfrm>
            <a:off x="3464256"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7" name="Text Placeholder 2">
            <a:extLst>
              <a:ext uri="{FF2B5EF4-FFF2-40B4-BE49-F238E27FC236}">
                <a16:creationId xmlns:a16="http://schemas.microsoft.com/office/drawing/2014/main" id="{633D92C9-E103-4DD5-54E1-5D2DED69DF14}"/>
              </a:ext>
            </a:extLst>
          </p:cNvPr>
          <p:cNvSpPr>
            <a:spLocks noGrp="1"/>
          </p:cNvSpPr>
          <p:nvPr>
            <p:ph type="body" sz="quarter" idx="37" hasCustomPrompt="1"/>
          </p:nvPr>
        </p:nvSpPr>
        <p:spPr>
          <a:xfrm>
            <a:off x="3464256"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8" name="Text Placeholder 2">
            <a:extLst>
              <a:ext uri="{FF2B5EF4-FFF2-40B4-BE49-F238E27FC236}">
                <a16:creationId xmlns:a16="http://schemas.microsoft.com/office/drawing/2014/main" id="{C105BDF2-0457-9D70-B007-ECE8A6D952E2}"/>
              </a:ext>
            </a:extLst>
          </p:cNvPr>
          <p:cNvSpPr>
            <a:spLocks noGrp="1"/>
          </p:cNvSpPr>
          <p:nvPr>
            <p:ph type="body" sz="quarter" idx="38" hasCustomPrompt="1"/>
          </p:nvPr>
        </p:nvSpPr>
        <p:spPr>
          <a:xfrm>
            <a:off x="6315211"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55" name="Text Placeholder 2">
            <a:extLst>
              <a:ext uri="{FF2B5EF4-FFF2-40B4-BE49-F238E27FC236}">
                <a16:creationId xmlns:a16="http://schemas.microsoft.com/office/drawing/2014/main" id="{26EC1E5B-5FC7-6835-7D1E-52E155087757}"/>
              </a:ext>
            </a:extLst>
          </p:cNvPr>
          <p:cNvSpPr>
            <a:spLocks noGrp="1"/>
          </p:cNvSpPr>
          <p:nvPr>
            <p:ph type="body" sz="quarter" idx="39" hasCustomPrompt="1"/>
          </p:nvPr>
        </p:nvSpPr>
        <p:spPr>
          <a:xfrm>
            <a:off x="6315211"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56" name="Text Placeholder 2">
            <a:extLst>
              <a:ext uri="{FF2B5EF4-FFF2-40B4-BE49-F238E27FC236}">
                <a16:creationId xmlns:a16="http://schemas.microsoft.com/office/drawing/2014/main" id="{68645557-9232-9917-2BB9-3154D116A9E2}"/>
              </a:ext>
            </a:extLst>
          </p:cNvPr>
          <p:cNvSpPr>
            <a:spLocks noGrp="1"/>
          </p:cNvSpPr>
          <p:nvPr>
            <p:ph type="body" sz="quarter" idx="40" hasCustomPrompt="1"/>
          </p:nvPr>
        </p:nvSpPr>
        <p:spPr>
          <a:xfrm>
            <a:off x="9143092"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64" name="Text Placeholder 2">
            <a:extLst>
              <a:ext uri="{FF2B5EF4-FFF2-40B4-BE49-F238E27FC236}">
                <a16:creationId xmlns:a16="http://schemas.microsoft.com/office/drawing/2014/main" id="{8E706E4F-4A88-819E-964D-227E493A2F03}"/>
              </a:ext>
            </a:extLst>
          </p:cNvPr>
          <p:cNvSpPr>
            <a:spLocks noGrp="1"/>
          </p:cNvSpPr>
          <p:nvPr>
            <p:ph type="body" sz="quarter" idx="41" hasCustomPrompt="1"/>
          </p:nvPr>
        </p:nvSpPr>
        <p:spPr>
          <a:xfrm>
            <a:off x="9143092"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65" name="Picture 64" descr="A green triangle with a black background&#10;&#10;Description automatically generated with medium confidence">
            <a:extLst>
              <a:ext uri="{FF2B5EF4-FFF2-40B4-BE49-F238E27FC236}">
                <a16:creationId xmlns:a16="http://schemas.microsoft.com/office/drawing/2014/main" id="{356F7616-12B3-1F5D-8BDE-E3102E83F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2" name="Title 1">
            <a:extLst>
              <a:ext uri="{FF2B5EF4-FFF2-40B4-BE49-F238E27FC236}">
                <a16:creationId xmlns:a16="http://schemas.microsoft.com/office/drawing/2014/main" id="{5E5CE07A-67A6-2F51-EA2A-A4F9DC12BC9D}"/>
              </a:ext>
            </a:extLst>
          </p:cNvPr>
          <p:cNvSpPr>
            <a:spLocks noGrp="1"/>
          </p:cNvSpPr>
          <p:nvPr>
            <p:ph type="title"/>
          </p:nvPr>
        </p:nvSpPr>
        <p:spPr>
          <a:xfrm>
            <a:off x="273026"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73054C21-C8DC-F9DE-129B-E52C96A0EF0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839722A2-A73C-40CF-AB1F-54D532EE4F4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8" name="Online Image Placeholder 12">
            <a:extLst>
              <a:ext uri="{FF2B5EF4-FFF2-40B4-BE49-F238E27FC236}">
                <a16:creationId xmlns:a16="http://schemas.microsoft.com/office/drawing/2014/main" id="{03012D46-77BD-4C65-AF69-B0A25F12BDC8}"/>
              </a:ext>
            </a:extLst>
          </p:cNvPr>
          <p:cNvSpPr>
            <a:spLocks noGrp="1"/>
          </p:cNvSpPr>
          <p:nvPr>
            <p:ph type="clipArt" sz="quarter" idx="25"/>
          </p:nvPr>
        </p:nvSpPr>
        <p:spPr>
          <a:xfrm>
            <a:off x="1336011"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FD81736E-1DFF-7F2F-6A95-B3C84110DE2E}"/>
              </a:ext>
            </a:extLst>
          </p:cNvPr>
          <p:cNvSpPr>
            <a:spLocks noGrp="1"/>
          </p:cNvSpPr>
          <p:nvPr>
            <p:ph type="clipArt" sz="quarter" idx="42"/>
          </p:nvPr>
        </p:nvSpPr>
        <p:spPr>
          <a:xfrm>
            <a:off x="4147851" y="2423820"/>
            <a:ext cx="1001724" cy="683930"/>
          </a:xfrm>
        </p:spPr>
        <p:txBody>
          <a:bodyPr>
            <a:normAutofit/>
          </a:bodyPr>
          <a:lstStyle>
            <a:lvl1pPr marL="0" indent="0">
              <a:buNone/>
              <a:defRPr sz="1200"/>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9FC594A4-D31D-1634-F2BA-DF27168E2279}"/>
              </a:ext>
            </a:extLst>
          </p:cNvPr>
          <p:cNvSpPr>
            <a:spLocks noGrp="1"/>
          </p:cNvSpPr>
          <p:nvPr>
            <p:ph type="clipArt" sz="quarter" idx="43"/>
          </p:nvPr>
        </p:nvSpPr>
        <p:spPr>
          <a:xfrm>
            <a:off x="7029405"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80299F13-E027-26F9-C4C6-328DE6A206B8}"/>
              </a:ext>
            </a:extLst>
          </p:cNvPr>
          <p:cNvSpPr>
            <a:spLocks noGrp="1"/>
          </p:cNvSpPr>
          <p:nvPr>
            <p:ph type="clipArt" sz="quarter" idx="44"/>
          </p:nvPr>
        </p:nvSpPr>
        <p:spPr>
          <a:xfrm>
            <a:off x="9854373" y="2434853"/>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3350530773"/>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ategories_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p:nvPr>
        </p:nvSpPr>
        <p:spPr>
          <a:xfrm>
            <a:off x="176688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E324FCE0-E225-6F79-CC00-3613C198AB9F}"/>
              </a:ext>
            </a:extLst>
          </p:cNvPr>
          <p:cNvGrpSpPr/>
          <p:nvPr/>
        </p:nvGrpSpPr>
        <p:grpSpPr>
          <a:xfrm>
            <a:off x="1283171" y="1767887"/>
            <a:ext cx="9122010" cy="2808989"/>
            <a:chOff x="1534995" y="1991610"/>
            <a:chExt cx="9122010" cy="2808989"/>
          </a:xfrm>
        </p:grpSpPr>
        <p:sp>
          <p:nvSpPr>
            <p:cNvPr id="13" name="Oval 12">
              <a:extLst>
                <a:ext uri="{FF2B5EF4-FFF2-40B4-BE49-F238E27FC236}">
                  <a16:creationId xmlns:a16="http://schemas.microsoft.com/office/drawing/2014/main" id="{824387AD-D33D-02DA-45E9-67BB27D7588C}"/>
                </a:ext>
              </a:extLst>
            </p:cNvPr>
            <p:cNvSpPr/>
            <p:nvPr/>
          </p:nvSpPr>
          <p:spPr>
            <a:xfrm flipV="1">
              <a:off x="7851848"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A2A17-4B56-0527-3B40-6035705418A6}"/>
                </a:ext>
              </a:extLst>
            </p:cNvPr>
            <p:cNvSpPr/>
            <p:nvPr/>
          </p:nvSpPr>
          <p:spPr>
            <a:xfrm flipV="1">
              <a:off x="8551662"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BF99F6-9787-6D95-E79D-2A0E61CCF133}"/>
                </a:ext>
              </a:extLst>
            </p:cNvPr>
            <p:cNvSpPr/>
            <p:nvPr/>
          </p:nvSpPr>
          <p:spPr>
            <a:xfrm>
              <a:off x="5746091"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1484DB-BAEC-5AFB-6320-8757ED774CEE}"/>
                </a:ext>
              </a:extLst>
            </p:cNvPr>
            <p:cNvSpPr/>
            <p:nvPr/>
          </p:nvSpPr>
          <p:spPr>
            <a:xfrm>
              <a:off x="6445905"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a:extLst>
                <a:ext uri="{FF2B5EF4-FFF2-40B4-BE49-F238E27FC236}">
                  <a16:creationId xmlns:a16="http://schemas.microsoft.com/office/drawing/2014/main" id="{C4972BE8-F1F8-6F5C-C2AB-60F1957663FA}"/>
                </a:ext>
              </a:extLst>
            </p:cNvPr>
            <p:cNvSpPr/>
            <p:nvPr/>
          </p:nvSpPr>
          <p:spPr>
            <a:xfrm flipV="1">
              <a:off x="7851848" y="1995442"/>
              <a:ext cx="2805157" cy="2805157"/>
            </a:xfrm>
            <a:prstGeom prst="blockArc">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661CF7-242A-4BD8-25BB-2D5B8A3894AA}"/>
                </a:ext>
              </a:extLst>
            </p:cNvPr>
            <p:cNvSpPr/>
            <p:nvPr/>
          </p:nvSpPr>
          <p:spPr>
            <a:xfrm flipV="1">
              <a:off x="3640752"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9FD40E-DF69-4244-067F-C76CE90B4FA6}"/>
                </a:ext>
              </a:extLst>
            </p:cNvPr>
            <p:cNvSpPr/>
            <p:nvPr/>
          </p:nvSpPr>
          <p:spPr>
            <a:xfrm flipV="1">
              <a:off x="4340566"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61C782-8B57-E399-498C-95A64133F315}"/>
                </a:ext>
              </a:extLst>
            </p:cNvPr>
            <p:cNvSpPr/>
            <p:nvPr/>
          </p:nvSpPr>
          <p:spPr>
            <a:xfrm>
              <a:off x="1534995"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E4B1D71-4F45-25BC-D200-A639574E2839}"/>
                </a:ext>
              </a:extLst>
            </p:cNvPr>
            <p:cNvSpPr/>
            <p:nvPr/>
          </p:nvSpPr>
          <p:spPr>
            <a:xfrm>
              <a:off x="1534995" y="1995442"/>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AFBC2B-09CB-DA65-BFF0-724AE9B5BED7}"/>
                </a:ext>
              </a:extLst>
            </p:cNvPr>
            <p:cNvSpPr/>
            <p:nvPr/>
          </p:nvSpPr>
          <p:spPr>
            <a:xfrm>
              <a:off x="2234809" y="2695256"/>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E0628FDD-A75E-47EC-C37A-46D3F9DBD41D}"/>
                </a:ext>
              </a:extLst>
            </p:cNvPr>
            <p:cNvSpPr/>
            <p:nvPr/>
          </p:nvSpPr>
          <p:spPr>
            <a:xfrm flipV="1">
              <a:off x="3643256" y="1991610"/>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B3FC4FF9-221C-9C45-3D97-527412667D7C}"/>
                </a:ext>
              </a:extLst>
            </p:cNvPr>
            <p:cNvSpPr/>
            <p:nvPr/>
          </p:nvSpPr>
          <p:spPr>
            <a:xfrm>
              <a:off x="5746091" y="1995442"/>
              <a:ext cx="2805157" cy="2805157"/>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2">
            <a:extLst>
              <a:ext uri="{FF2B5EF4-FFF2-40B4-BE49-F238E27FC236}">
                <a16:creationId xmlns:a16="http://schemas.microsoft.com/office/drawing/2014/main" id="{3C6C9C09-7079-1F93-0553-B4CDB22359DD}"/>
              </a:ext>
            </a:extLst>
          </p:cNvPr>
          <p:cNvSpPr>
            <a:spLocks noGrp="1"/>
          </p:cNvSpPr>
          <p:nvPr>
            <p:ph type="body" sz="quarter" idx="42"/>
          </p:nvPr>
        </p:nvSpPr>
        <p:spPr>
          <a:xfrm>
            <a:off x="176688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3F7B68EB-95EE-1F7C-9976-02BCE6169910}"/>
              </a:ext>
            </a:extLst>
          </p:cNvPr>
          <p:cNvSpPr>
            <a:spLocks noGrp="1"/>
          </p:cNvSpPr>
          <p:nvPr>
            <p:ph type="body" sz="quarter" idx="43"/>
          </p:nvPr>
        </p:nvSpPr>
        <p:spPr>
          <a:xfrm>
            <a:off x="3890963" y="4796035"/>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A52AE42A-1E54-BFAD-D2B7-DE5764EADF37}"/>
              </a:ext>
            </a:extLst>
          </p:cNvPr>
          <p:cNvSpPr>
            <a:spLocks noGrp="1"/>
          </p:cNvSpPr>
          <p:nvPr>
            <p:ph type="body" sz="quarter" idx="44"/>
          </p:nvPr>
        </p:nvSpPr>
        <p:spPr>
          <a:xfrm>
            <a:off x="3890961" y="5166117"/>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2C6A58FA-4F47-6D80-2B15-67C848998738}"/>
              </a:ext>
            </a:extLst>
          </p:cNvPr>
          <p:cNvSpPr>
            <a:spLocks noGrp="1"/>
          </p:cNvSpPr>
          <p:nvPr>
            <p:ph type="body" sz="quarter" idx="45"/>
          </p:nvPr>
        </p:nvSpPr>
        <p:spPr>
          <a:xfrm>
            <a:off x="601503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D0FBAA3C-826E-0ECA-F6C1-1372ADDE42D3}"/>
              </a:ext>
            </a:extLst>
          </p:cNvPr>
          <p:cNvSpPr>
            <a:spLocks noGrp="1"/>
          </p:cNvSpPr>
          <p:nvPr>
            <p:ph type="body" sz="quarter" idx="46"/>
          </p:nvPr>
        </p:nvSpPr>
        <p:spPr>
          <a:xfrm>
            <a:off x="601503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59A5E832-C495-84AF-4B4B-9C19A58B1606}"/>
              </a:ext>
            </a:extLst>
          </p:cNvPr>
          <p:cNvSpPr>
            <a:spLocks noGrp="1"/>
          </p:cNvSpPr>
          <p:nvPr>
            <p:ph type="body" sz="quarter" idx="47"/>
          </p:nvPr>
        </p:nvSpPr>
        <p:spPr>
          <a:xfrm>
            <a:off x="8299424" y="4750742"/>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1657BA55-48A3-CA14-C110-B214DE9AA97E}"/>
              </a:ext>
            </a:extLst>
          </p:cNvPr>
          <p:cNvSpPr>
            <a:spLocks noGrp="1"/>
          </p:cNvSpPr>
          <p:nvPr>
            <p:ph type="body" sz="quarter" idx="48"/>
          </p:nvPr>
        </p:nvSpPr>
        <p:spPr>
          <a:xfrm>
            <a:off x="8299422" y="5120824"/>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50" name="Picture 49" descr="A green triangle with a black background&#10;&#10;Description automatically generated with medium confidence">
            <a:extLst>
              <a:ext uri="{FF2B5EF4-FFF2-40B4-BE49-F238E27FC236}">
                <a16:creationId xmlns:a16="http://schemas.microsoft.com/office/drawing/2014/main" id="{51E14968-9F91-8645-7C1F-837FD0EED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E8AB9C9-0C3D-98F4-5A5C-B62BAA4A60EB}"/>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A88A9AE-DEBB-E4C8-40B1-2B842360AB4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653C83F-2EBE-E80D-60F7-8B6ACCC5C9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D7F228BC-D12F-CA50-0705-E92E71B218A0}"/>
              </a:ext>
            </a:extLst>
          </p:cNvPr>
          <p:cNvSpPr>
            <a:spLocks noGrp="1"/>
          </p:cNvSpPr>
          <p:nvPr>
            <p:ph type="clipArt" sz="quarter" idx="25"/>
          </p:nvPr>
        </p:nvSpPr>
        <p:spPr>
          <a:xfrm>
            <a:off x="2180403" y="2822028"/>
            <a:ext cx="1001724" cy="683930"/>
          </a:xfrm>
        </p:spPr>
        <p:txBody>
          <a:bodyPr>
            <a:normAutofit/>
          </a:bodyPr>
          <a:lstStyle>
            <a:lvl1pPr marL="0" indent="0">
              <a:buNone/>
              <a:defRPr sz="1200"/>
            </a:lvl1pPr>
          </a:lstStyle>
          <a:p>
            <a:r>
              <a:rPr lang="en-US"/>
              <a:t>Click icon to add online image</a:t>
            </a:r>
            <a:endParaRPr lang="en-US" dirty="0"/>
          </a:p>
        </p:txBody>
      </p:sp>
      <p:sp>
        <p:nvSpPr>
          <p:cNvPr id="32" name="Online Image Placeholder 12">
            <a:extLst>
              <a:ext uri="{FF2B5EF4-FFF2-40B4-BE49-F238E27FC236}">
                <a16:creationId xmlns:a16="http://schemas.microsoft.com/office/drawing/2014/main" id="{62E752F3-AB57-6621-1089-0C0AFD6BB30F}"/>
              </a:ext>
            </a:extLst>
          </p:cNvPr>
          <p:cNvSpPr>
            <a:spLocks noGrp="1"/>
          </p:cNvSpPr>
          <p:nvPr>
            <p:ph type="clipArt" sz="quarter" idx="55"/>
          </p:nvPr>
        </p:nvSpPr>
        <p:spPr>
          <a:xfrm>
            <a:off x="4285746" y="2771182"/>
            <a:ext cx="1001724" cy="683930"/>
          </a:xfrm>
        </p:spPr>
        <p:txBody>
          <a:bodyPr>
            <a:normAutofit/>
          </a:bodyPr>
          <a:lstStyle>
            <a:lvl1pPr marL="0" indent="0">
              <a:buNone/>
              <a:defRPr sz="1200"/>
            </a:lvl1pPr>
          </a:lstStyle>
          <a:p>
            <a:r>
              <a:rPr lang="en-US"/>
              <a:t>Click icon to add online image</a:t>
            </a:r>
            <a:endParaRPr lang="en-US" dirty="0"/>
          </a:p>
        </p:txBody>
      </p:sp>
      <p:sp>
        <p:nvSpPr>
          <p:cNvPr id="33" name="Online Image Placeholder 12">
            <a:extLst>
              <a:ext uri="{FF2B5EF4-FFF2-40B4-BE49-F238E27FC236}">
                <a16:creationId xmlns:a16="http://schemas.microsoft.com/office/drawing/2014/main" id="{CD4045A7-CD8F-8C26-D7FE-1EC78DDD7BA4}"/>
              </a:ext>
            </a:extLst>
          </p:cNvPr>
          <p:cNvSpPr>
            <a:spLocks noGrp="1"/>
          </p:cNvSpPr>
          <p:nvPr>
            <p:ph type="clipArt" sz="quarter" idx="56"/>
          </p:nvPr>
        </p:nvSpPr>
        <p:spPr>
          <a:xfrm>
            <a:off x="6403886" y="2768603"/>
            <a:ext cx="1001724" cy="683930"/>
          </a:xfrm>
        </p:spPr>
        <p:txBody>
          <a:bodyPr>
            <a:normAutofit/>
          </a:bodyPr>
          <a:lstStyle>
            <a:lvl1pPr marL="0" indent="0">
              <a:buNone/>
              <a:defRPr sz="1200"/>
            </a:lvl1pPr>
          </a:lstStyle>
          <a:p>
            <a:r>
              <a:rPr lang="en-US"/>
              <a:t>Click icon to add online image</a:t>
            </a:r>
            <a:endParaRPr lang="en-US" dirty="0"/>
          </a:p>
        </p:txBody>
      </p:sp>
      <p:sp>
        <p:nvSpPr>
          <p:cNvPr id="34" name="Online Image Placeholder 12">
            <a:extLst>
              <a:ext uri="{FF2B5EF4-FFF2-40B4-BE49-F238E27FC236}">
                <a16:creationId xmlns:a16="http://schemas.microsoft.com/office/drawing/2014/main" id="{358E4645-F253-5070-6150-AD0D6BF54315}"/>
              </a:ext>
            </a:extLst>
          </p:cNvPr>
          <p:cNvSpPr>
            <a:spLocks noGrp="1"/>
          </p:cNvSpPr>
          <p:nvPr>
            <p:ph type="clipArt" sz="quarter" idx="57"/>
          </p:nvPr>
        </p:nvSpPr>
        <p:spPr>
          <a:xfrm>
            <a:off x="8509229" y="2717757"/>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2917293223"/>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 Categor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 name="Content Placeholder 3" descr="Timeline Placeholder ">
            <a:extLst>
              <a:ext uri="{FF2B5EF4-FFF2-40B4-BE49-F238E27FC236}">
                <a16:creationId xmlns:a16="http://schemas.microsoft.com/office/drawing/2014/main" id="{F7BBC763-E362-65BF-02DE-9AC7EFC3C480}"/>
              </a:ext>
            </a:extLst>
          </p:cNvPr>
          <p:cNvGraphicFramePr>
            <a:graphicFrameLocks/>
          </p:cNvGraphicFramePr>
          <p:nvPr>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8DA5F01-D499-0493-7A0B-BF05064F5C52}"/>
              </a:ext>
            </a:extLst>
          </p:cNvPr>
          <p:cNvSpPr>
            <a:spLocks noGrp="1"/>
          </p:cNvSpPr>
          <p:nvPr>
            <p:ph type="body" sz="quarter" idx="18"/>
          </p:nvPr>
        </p:nvSpPr>
        <p:spPr>
          <a:xfrm>
            <a:off x="8972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7DA1BC44-8C2F-4D42-82FB-07AB38F339FE}"/>
              </a:ext>
            </a:extLst>
          </p:cNvPr>
          <p:cNvSpPr>
            <a:spLocks noGrp="1"/>
          </p:cNvSpPr>
          <p:nvPr>
            <p:ph type="body" sz="quarter" idx="42"/>
          </p:nvPr>
        </p:nvSpPr>
        <p:spPr>
          <a:xfrm>
            <a:off x="8972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11E152A-9664-412C-51C5-C8DFCDC390AD}"/>
              </a:ext>
            </a:extLst>
          </p:cNvPr>
          <p:cNvSpPr>
            <a:spLocks noGrp="1"/>
          </p:cNvSpPr>
          <p:nvPr>
            <p:ph type="body" sz="quarter" idx="43"/>
          </p:nvPr>
        </p:nvSpPr>
        <p:spPr>
          <a:xfrm>
            <a:off x="29546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0918CDEC-24FF-3C15-B020-D4EAEBA736F8}"/>
              </a:ext>
            </a:extLst>
          </p:cNvPr>
          <p:cNvSpPr>
            <a:spLocks noGrp="1"/>
          </p:cNvSpPr>
          <p:nvPr>
            <p:ph type="body" sz="quarter" idx="44"/>
          </p:nvPr>
        </p:nvSpPr>
        <p:spPr>
          <a:xfrm>
            <a:off x="29546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2975CD69-9223-73D8-3CE6-7C19B85168FB}"/>
              </a:ext>
            </a:extLst>
          </p:cNvPr>
          <p:cNvSpPr>
            <a:spLocks noGrp="1"/>
          </p:cNvSpPr>
          <p:nvPr>
            <p:ph type="body" sz="quarter" idx="45"/>
          </p:nvPr>
        </p:nvSpPr>
        <p:spPr>
          <a:xfrm>
            <a:off x="50120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23E8B116-3DF4-C4B1-CB31-77AD62AF2666}"/>
              </a:ext>
            </a:extLst>
          </p:cNvPr>
          <p:cNvSpPr>
            <a:spLocks noGrp="1"/>
          </p:cNvSpPr>
          <p:nvPr>
            <p:ph type="body" sz="quarter" idx="46"/>
          </p:nvPr>
        </p:nvSpPr>
        <p:spPr>
          <a:xfrm>
            <a:off x="50120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483901D8-C85B-640C-E836-DEF38C30AC8B}"/>
              </a:ext>
            </a:extLst>
          </p:cNvPr>
          <p:cNvSpPr>
            <a:spLocks noGrp="1"/>
          </p:cNvSpPr>
          <p:nvPr>
            <p:ph type="body" sz="quarter" idx="47"/>
          </p:nvPr>
        </p:nvSpPr>
        <p:spPr>
          <a:xfrm>
            <a:off x="7082006"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FAFFA90B-2F6D-E1DA-7AEF-41A8BF85EDE1}"/>
              </a:ext>
            </a:extLst>
          </p:cNvPr>
          <p:cNvSpPr>
            <a:spLocks noGrp="1"/>
          </p:cNvSpPr>
          <p:nvPr>
            <p:ph type="body" sz="quarter" idx="48"/>
          </p:nvPr>
        </p:nvSpPr>
        <p:spPr>
          <a:xfrm>
            <a:off x="7082005"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43330EB0-C4E7-BC2F-B16E-57932B2D65A3}"/>
              </a:ext>
            </a:extLst>
          </p:cNvPr>
          <p:cNvSpPr>
            <a:spLocks noGrp="1"/>
          </p:cNvSpPr>
          <p:nvPr>
            <p:ph type="body" sz="quarter" idx="49"/>
          </p:nvPr>
        </p:nvSpPr>
        <p:spPr>
          <a:xfrm>
            <a:off x="9151935"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99E597F-4ABF-ADE6-80CE-F1E24BC8B907}"/>
              </a:ext>
            </a:extLst>
          </p:cNvPr>
          <p:cNvSpPr>
            <a:spLocks noGrp="1"/>
          </p:cNvSpPr>
          <p:nvPr>
            <p:ph type="body" sz="quarter" idx="50"/>
          </p:nvPr>
        </p:nvSpPr>
        <p:spPr>
          <a:xfrm>
            <a:off x="9151934"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41" name="Picture 40" descr="A green triangle with a black background&#10;&#10;Description automatically generated with medium confidence">
            <a:extLst>
              <a:ext uri="{FF2B5EF4-FFF2-40B4-BE49-F238E27FC236}">
                <a16:creationId xmlns:a16="http://schemas.microsoft.com/office/drawing/2014/main" id="{8AF3C7BD-5C29-7B78-9BF8-C7914A39BA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79D7D8E-8317-964A-8D21-E54D6DEDCAE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4E2674A-6B75-73D2-7F27-0FB8FFB2C21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06152559-A441-E887-8B2A-CED25CCAAE2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graphicFrame>
        <p:nvGraphicFramePr>
          <p:cNvPr id="10" name="Content Placeholder 3" descr="Timeline Placeholder ">
            <a:extLst>
              <a:ext uri="{FF2B5EF4-FFF2-40B4-BE49-F238E27FC236}">
                <a16:creationId xmlns:a16="http://schemas.microsoft.com/office/drawing/2014/main" id="{C3717EC1-320C-2DDC-1A74-290A7641DE5A}"/>
              </a:ext>
            </a:extLst>
          </p:cNvPr>
          <p:cNvGraphicFramePr>
            <a:graphicFrameLocks/>
          </p:cNvGraphicFramePr>
          <p:nvPr userDrawn="1">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descr="A green triangle with a black background&#10;&#10;Description automatically generated with medium confidence">
            <a:extLst>
              <a:ext uri="{FF2B5EF4-FFF2-40B4-BE49-F238E27FC236}">
                <a16:creationId xmlns:a16="http://schemas.microsoft.com/office/drawing/2014/main" id="{89FF8E65-DC00-0035-3568-259453F3FE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FE9CAA8E-30AD-A33E-EE5D-8DA375009AC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281F9AC6-D530-52F7-3722-C5D57641CC0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71086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 Categories_a">
    <p:spTree>
      <p:nvGrpSpPr>
        <p:cNvPr id="1" name=""/>
        <p:cNvGrpSpPr/>
        <p:nvPr/>
      </p:nvGrpSpPr>
      <p:grpSpPr>
        <a:xfrm>
          <a:off x="0" y="0"/>
          <a:ext cx="0" cy="0"/>
          <a:chOff x="0" y="0"/>
          <a:chExt cx="0" cy="0"/>
        </a:xfrm>
      </p:grpSpPr>
      <p:sp>
        <p:nvSpPr>
          <p:cNvPr id="78" name="object 3">
            <a:extLst>
              <a:ext uri="{FF2B5EF4-FFF2-40B4-BE49-F238E27FC236}">
                <a16:creationId xmlns:a16="http://schemas.microsoft.com/office/drawing/2014/main" id="{72011E3F-D2F0-335C-C95A-26E890FEF706}"/>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bject 3">
            <a:extLst>
              <a:ext uri="{FF2B5EF4-FFF2-40B4-BE49-F238E27FC236}">
                <a16:creationId xmlns:a16="http://schemas.microsoft.com/office/drawing/2014/main" id="{6F996978-081D-94BC-46FC-324ECD1F7DF2}"/>
              </a:ext>
            </a:extLst>
          </p:cNvPr>
          <p:cNvSpPr/>
          <p:nvPr/>
        </p:nvSpPr>
        <p:spPr>
          <a:xfrm>
            <a:off x="1604512"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a:ln>
            <a:no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AA7C08D4-28D8-25E5-71C7-A9C91EC9EC25}"/>
              </a:ext>
            </a:extLst>
          </p:cNvPr>
          <p:cNvSpPr/>
          <p:nvPr/>
        </p:nvSpPr>
        <p:spPr>
          <a:xfrm>
            <a:off x="1604512"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object 22">
            <a:extLst>
              <a:ext uri="{FF2B5EF4-FFF2-40B4-BE49-F238E27FC236}">
                <a16:creationId xmlns:a16="http://schemas.microsoft.com/office/drawing/2014/main" id="{60F01C7D-7164-22CE-EE26-A5C60292529B}"/>
              </a:ext>
            </a:extLst>
          </p:cNvPr>
          <p:cNvSpPr/>
          <p:nvPr/>
        </p:nvSpPr>
        <p:spPr>
          <a:xfrm>
            <a:off x="1604512"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20">
            <a:extLst>
              <a:ext uri="{FF2B5EF4-FFF2-40B4-BE49-F238E27FC236}">
                <a16:creationId xmlns:a16="http://schemas.microsoft.com/office/drawing/2014/main" id="{46DB1358-7611-1FEA-8558-FC3C7A24532C}"/>
              </a:ext>
            </a:extLst>
          </p:cNvPr>
          <p:cNvSpPr/>
          <p:nvPr/>
        </p:nvSpPr>
        <p:spPr>
          <a:xfrm>
            <a:off x="3318795" y="4525338"/>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31">
            <a:extLst>
              <a:ext uri="{FF2B5EF4-FFF2-40B4-BE49-F238E27FC236}">
                <a16:creationId xmlns:a16="http://schemas.microsoft.com/office/drawing/2014/main" id="{1F0FD45B-6996-68E8-96B6-B7938A20E84F}"/>
              </a:ext>
            </a:extLst>
          </p:cNvPr>
          <p:cNvSpPr/>
          <p:nvPr/>
        </p:nvSpPr>
        <p:spPr>
          <a:xfrm>
            <a:off x="3318795" y="3248242"/>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 name="object 33">
            <a:extLst>
              <a:ext uri="{FF2B5EF4-FFF2-40B4-BE49-F238E27FC236}">
                <a16:creationId xmlns:a16="http://schemas.microsoft.com/office/drawing/2014/main" id="{181DEE8F-9CB1-E822-76BE-2B185538DFE9}"/>
              </a:ext>
            </a:extLst>
          </p:cNvPr>
          <p:cNvSpPr/>
          <p:nvPr/>
        </p:nvSpPr>
        <p:spPr>
          <a:xfrm>
            <a:off x="3318796" y="1968244"/>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E57D5D84-8EFA-4A2D-735A-828D653A01E8}"/>
              </a:ext>
            </a:extLst>
          </p:cNvPr>
          <p:cNvSpPr>
            <a:spLocks noChangeAspect="1"/>
          </p:cNvSpPr>
          <p:nvPr/>
        </p:nvSpPr>
        <p:spPr>
          <a:xfrm>
            <a:off x="106907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92BC769-7F49-76C2-BBBF-28DC48916A4E}"/>
              </a:ext>
            </a:extLst>
          </p:cNvPr>
          <p:cNvSpPr>
            <a:spLocks noChangeAspect="1"/>
          </p:cNvSpPr>
          <p:nvPr/>
        </p:nvSpPr>
        <p:spPr>
          <a:xfrm>
            <a:off x="106907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3B56DD6-477D-CA5F-59D0-D781673C97FD}"/>
              </a:ext>
            </a:extLst>
          </p:cNvPr>
          <p:cNvSpPr>
            <a:spLocks noChangeAspect="1"/>
          </p:cNvSpPr>
          <p:nvPr/>
        </p:nvSpPr>
        <p:spPr>
          <a:xfrm>
            <a:off x="106907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35F11B15-8329-577E-4227-FD2CDA0DF3D5}"/>
              </a:ext>
            </a:extLst>
          </p:cNvPr>
          <p:cNvGrpSpPr/>
          <p:nvPr/>
        </p:nvGrpSpPr>
        <p:grpSpPr>
          <a:xfrm>
            <a:off x="6185219" y="1850329"/>
            <a:ext cx="4743148" cy="3701013"/>
            <a:chOff x="6185563" y="1850329"/>
            <a:chExt cx="4743148" cy="3701013"/>
          </a:xfrm>
        </p:grpSpPr>
        <p:sp>
          <p:nvSpPr>
            <p:cNvPr id="30" name="object 36">
              <a:extLst>
                <a:ext uri="{FF2B5EF4-FFF2-40B4-BE49-F238E27FC236}">
                  <a16:creationId xmlns:a16="http://schemas.microsoft.com/office/drawing/2014/main" id="{14EA8CFB-37A6-D7DD-089A-05D9DC45FBCA}"/>
                </a:ext>
              </a:extLst>
            </p:cNvPr>
            <p:cNvSpPr/>
            <p:nvPr/>
          </p:nvSpPr>
          <p:spPr>
            <a:xfrm>
              <a:off x="6677028"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9">
              <a:extLst>
                <a:ext uri="{FF2B5EF4-FFF2-40B4-BE49-F238E27FC236}">
                  <a16:creationId xmlns:a16="http://schemas.microsoft.com/office/drawing/2014/main" id="{D2B1F603-B335-6272-05A1-13EDD864CD3E}"/>
                </a:ext>
              </a:extLst>
            </p:cNvPr>
            <p:cNvSpPr/>
            <p:nvPr/>
          </p:nvSpPr>
          <p:spPr>
            <a:xfrm>
              <a:off x="8482739" y="4525338"/>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object 48">
              <a:extLst>
                <a:ext uri="{FF2B5EF4-FFF2-40B4-BE49-F238E27FC236}">
                  <a16:creationId xmlns:a16="http://schemas.microsoft.com/office/drawing/2014/main" id="{6CC34186-ACFB-FC83-1578-55E2DC278E01}"/>
                </a:ext>
              </a:extLst>
            </p:cNvPr>
            <p:cNvSpPr/>
            <p:nvPr/>
          </p:nvSpPr>
          <p:spPr>
            <a:xfrm>
              <a:off x="6677028"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object 56">
              <a:extLst>
                <a:ext uri="{FF2B5EF4-FFF2-40B4-BE49-F238E27FC236}">
                  <a16:creationId xmlns:a16="http://schemas.microsoft.com/office/drawing/2014/main" id="{5CBDDC8D-FF49-92B7-0C1C-09D659B1E9F9}"/>
                </a:ext>
              </a:extLst>
            </p:cNvPr>
            <p:cNvSpPr/>
            <p:nvPr/>
          </p:nvSpPr>
          <p:spPr>
            <a:xfrm>
              <a:off x="8482739" y="1968244"/>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object 58">
              <a:extLst>
                <a:ext uri="{FF2B5EF4-FFF2-40B4-BE49-F238E27FC236}">
                  <a16:creationId xmlns:a16="http://schemas.microsoft.com/office/drawing/2014/main" id="{FF6D1870-05F7-C814-DE3B-F8EE2FCDA067}"/>
                </a:ext>
              </a:extLst>
            </p:cNvPr>
            <p:cNvSpPr/>
            <p:nvPr/>
          </p:nvSpPr>
          <p:spPr>
            <a:xfrm>
              <a:off x="6677028"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object 61">
              <a:extLst>
                <a:ext uri="{FF2B5EF4-FFF2-40B4-BE49-F238E27FC236}">
                  <a16:creationId xmlns:a16="http://schemas.microsoft.com/office/drawing/2014/main" id="{856502D8-24B1-0A0E-299F-8EB5EDE1E17C}"/>
                </a:ext>
              </a:extLst>
            </p:cNvPr>
            <p:cNvSpPr/>
            <p:nvPr/>
          </p:nvSpPr>
          <p:spPr>
            <a:xfrm>
              <a:off x="8482739" y="3248242"/>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D6251D9-AA13-88F2-B82B-1A4EA66BA04E}"/>
                </a:ext>
              </a:extLst>
            </p:cNvPr>
            <p:cNvSpPr>
              <a:spLocks noChangeAspect="1"/>
            </p:cNvSpPr>
            <p:nvPr/>
          </p:nvSpPr>
          <p:spPr>
            <a:xfrm>
              <a:off x="618556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FC886C0-B0BA-EFD2-9AF5-0FE55B99C5B9}"/>
                </a:ext>
              </a:extLst>
            </p:cNvPr>
            <p:cNvSpPr>
              <a:spLocks noChangeAspect="1"/>
            </p:cNvSpPr>
            <p:nvPr/>
          </p:nvSpPr>
          <p:spPr>
            <a:xfrm>
              <a:off x="618556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E62FEAF0-E0C9-77EE-0147-7425FED4B3AE}"/>
                </a:ext>
              </a:extLst>
            </p:cNvPr>
            <p:cNvSpPr>
              <a:spLocks noChangeAspect="1"/>
            </p:cNvSpPr>
            <p:nvPr/>
          </p:nvSpPr>
          <p:spPr>
            <a:xfrm>
              <a:off x="618556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Text Placeholder 2">
            <a:extLst>
              <a:ext uri="{FF2B5EF4-FFF2-40B4-BE49-F238E27FC236}">
                <a16:creationId xmlns:a16="http://schemas.microsoft.com/office/drawing/2014/main" id="{F9D4D8F8-B69C-92DA-27E0-676F3609DCE0}"/>
              </a:ext>
            </a:extLst>
          </p:cNvPr>
          <p:cNvSpPr>
            <a:spLocks noGrp="1"/>
          </p:cNvSpPr>
          <p:nvPr>
            <p:ph type="body" sz="quarter" idx="18"/>
          </p:nvPr>
        </p:nvSpPr>
        <p:spPr>
          <a:xfrm>
            <a:off x="1918777" y="2184294"/>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B4446C8B-453A-77DE-6D09-61F42B9D92D5}"/>
              </a:ext>
            </a:extLst>
          </p:cNvPr>
          <p:cNvSpPr>
            <a:spLocks noGrp="1"/>
          </p:cNvSpPr>
          <p:nvPr>
            <p:ph type="body" sz="quarter" idx="42"/>
          </p:nvPr>
        </p:nvSpPr>
        <p:spPr>
          <a:xfrm>
            <a:off x="3471188" y="2110881"/>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7A75FF60-9470-7AC0-816C-0CD9AB427F75}"/>
              </a:ext>
            </a:extLst>
          </p:cNvPr>
          <p:cNvSpPr>
            <a:spLocks noGrp="1"/>
          </p:cNvSpPr>
          <p:nvPr>
            <p:ph type="body" sz="quarter" idx="43"/>
          </p:nvPr>
        </p:nvSpPr>
        <p:spPr>
          <a:xfrm>
            <a:off x="1905907" y="3514806"/>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9" name="Text Placeholder 2">
            <a:extLst>
              <a:ext uri="{FF2B5EF4-FFF2-40B4-BE49-F238E27FC236}">
                <a16:creationId xmlns:a16="http://schemas.microsoft.com/office/drawing/2014/main" id="{80C28231-953F-E891-05F5-38EDD137CAB5}"/>
              </a:ext>
            </a:extLst>
          </p:cNvPr>
          <p:cNvSpPr>
            <a:spLocks noGrp="1"/>
          </p:cNvSpPr>
          <p:nvPr>
            <p:ph type="body" sz="quarter" idx="44"/>
          </p:nvPr>
        </p:nvSpPr>
        <p:spPr>
          <a:xfrm>
            <a:off x="3471188" y="335763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2CA97471-BEAF-DB5E-98BF-7C8278E4A64F}"/>
              </a:ext>
            </a:extLst>
          </p:cNvPr>
          <p:cNvSpPr>
            <a:spLocks noGrp="1"/>
          </p:cNvSpPr>
          <p:nvPr>
            <p:ph type="body" sz="quarter" idx="45"/>
          </p:nvPr>
        </p:nvSpPr>
        <p:spPr>
          <a:xfrm>
            <a:off x="1945505" y="4761072"/>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1" name="Text Placeholder 2">
            <a:extLst>
              <a:ext uri="{FF2B5EF4-FFF2-40B4-BE49-F238E27FC236}">
                <a16:creationId xmlns:a16="http://schemas.microsoft.com/office/drawing/2014/main" id="{56662C44-4673-1370-1BCD-25AA828BB6E1}"/>
              </a:ext>
            </a:extLst>
          </p:cNvPr>
          <p:cNvSpPr>
            <a:spLocks noGrp="1"/>
          </p:cNvSpPr>
          <p:nvPr>
            <p:ph type="body" sz="quarter" idx="46"/>
          </p:nvPr>
        </p:nvSpPr>
        <p:spPr>
          <a:xfrm>
            <a:off x="3480162" y="4623463"/>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2" name="Text Placeholder 2">
            <a:extLst>
              <a:ext uri="{FF2B5EF4-FFF2-40B4-BE49-F238E27FC236}">
                <a16:creationId xmlns:a16="http://schemas.microsoft.com/office/drawing/2014/main" id="{0E62F1BC-6652-27D1-12D6-6F3B6D6CC823}"/>
              </a:ext>
            </a:extLst>
          </p:cNvPr>
          <p:cNvSpPr>
            <a:spLocks noGrp="1"/>
          </p:cNvSpPr>
          <p:nvPr>
            <p:ph type="body" sz="quarter" idx="47"/>
          </p:nvPr>
        </p:nvSpPr>
        <p:spPr>
          <a:xfrm>
            <a:off x="7069851" y="2189613"/>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87025780-DE2E-0909-4B51-F6961F8E67BE}"/>
              </a:ext>
            </a:extLst>
          </p:cNvPr>
          <p:cNvSpPr>
            <a:spLocks noGrp="1"/>
          </p:cNvSpPr>
          <p:nvPr>
            <p:ph type="body" sz="quarter" idx="48"/>
          </p:nvPr>
        </p:nvSpPr>
        <p:spPr>
          <a:xfrm>
            <a:off x="8604508" y="2052004"/>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2DE70EEE-AFA0-1151-0A50-609FE7D5A94E}"/>
              </a:ext>
            </a:extLst>
          </p:cNvPr>
          <p:cNvSpPr>
            <a:spLocks noGrp="1"/>
          </p:cNvSpPr>
          <p:nvPr>
            <p:ph type="body" sz="quarter" idx="49"/>
          </p:nvPr>
        </p:nvSpPr>
        <p:spPr>
          <a:xfrm>
            <a:off x="7069851" y="3425275"/>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5" name="Text Placeholder 2">
            <a:extLst>
              <a:ext uri="{FF2B5EF4-FFF2-40B4-BE49-F238E27FC236}">
                <a16:creationId xmlns:a16="http://schemas.microsoft.com/office/drawing/2014/main" id="{3B7E0CF8-B678-9EBC-0226-840899642022}"/>
              </a:ext>
            </a:extLst>
          </p:cNvPr>
          <p:cNvSpPr>
            <a:spLocks noGrp="1"/>
          </p:cNvSpPr>
          <p:nvPr>
            <p:ph type="body" sz="quarter" idx="50"/>
          </p:nvPr>
        </p:nvSpPr>
        <p:spPr>
          <a:xfrm>
            <a:off x="8604508" y="3321226"/>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6" name="Text Placeholder 2">
            <a:extLst>
              <a:ext uri="{FF2B5EF4-FFF2-40B4-BE49-F238E27FC236}">
                <a16:creationId xmlns:a16="http://schemas.microsoft.com/office/drawing/2014/main" id="{AB226FDF-8174-EABB-A0A2-260581D2442F}"/>
              </a:ext>
            </a:extLst>
          </p:cNvPr>
          <p:cNvSpPr>
            <a:spLocks noGrp="1"/>
          </p:cNvSpPr>
          <p:nvPr>
            <p:ph type="body" sz="quarter" idx="51"/>
          </p:nvPr>
        </p:nvSpPr>
        <p:spPr>
          <a:xfrm>
            <a:off x="7069851" y="4734707"/>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55EBB016-C97C-E79C-B137-9882968F90A9}"/>
              </a:ext>
            </a:extLst>
          </p:cNvPr>
          <p:cNvSpPr>
            <a:spLocks noGrp="1"/>
          </p:cNvSpPr>
          <p:nvPr>
            <p:ph type="body" sz="quarter" idx="52"/>
          </p:nvPr>
        </p:nvSpPr>
        <p:spPr>
          <a:xfrm>
            <a:off x="8604508" y="459709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9" name="Picture 78" descr="A green triangle with a black background&#10;&#10;Description automatically generated with medium confidence">
            <a:extLst>
              <a:ext uri="{FF2B5EF4-FFF2-40B4-BE49-F238E27FC236}">
                <a16:creationId xmlns:a16="http://schemas.microsoft.com/office/drawing/2014/main" id="{87066924-38DB-C1E5-DA6E-83846BE51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6" name="Title 1">
            <a:extLst>
              <a:ext uri="{FF2B5EF4-FFF2-40B4-BE49-F238E27FC236}">
                <a16:creationId xmlns:a16="http://schemas.microsoft.com/office/drawing/2014/main" id="{CE7905C9-2470-91AA-9102-E35D4273643D}"/>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E3CBE7B0-8382-C1F7-CC07-552BCC071B85}"/>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36A334E-D25F-3564-3B89-78CA3E14259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Online Image Placeholder 12">
            <a:extLst>
              <a:ext uri="{FF2B5EF4-FFF2-40B4-BE49-F238E27FC236}">
                <a16:creationId xmlns:a16="http://schemas.microsoft.com/office/drawing/2014/main" id="{3DF4F327-A6C2-0C5A-D57A-E73D3018F25A}"/>
              </a:ext>
            </a:extLst>
          </p:cNvPr>
          <p:cNvSpPr>
            <a:spLocks noGrp="1"/>
          </p:cNvSpPr>
          <p:nvPr>
            <p:ph type="clipArt" sz="quarter" idx="28"/>
          </p:nvPr>
        </p:nvSpPr>
        <p:spPr>
          <a:xfrm>
            <a:off x="1249390" y="217726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9" name="Online Image Placeholder 12">
            <a:extLst>
              <a:ext uri="{FF2B5EF4-FFF2-40B4-BE49-F238E27FC236}">
                <a16:creationId xmlns:a16="http://schemas.microsoft.com/office/drawing/2014/main" id="{A49EBB96-EF7D-F7CA-4E4A-8268E8BC461B}"/>
              </a:ext>
            </a:extLst>
          </p:cNvPr>
          <p:cNvSpPr>
            <a:spLocks noGrp="1"/>
          </p:cNvSpPr>
          <p:nvPr>
            <p:ph type="clipArt" sz="quarter" idx="58"/>
          </p:nvPr>
        </p:nvSpPr>
        <p:spPr>
          <a:xfrm>
            <a:off x="1272500"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56A9532F-9396-C99F-C9A1-F51E06EE4191}"/>
              </a:ext>
            </a:extLst>
          </p:cNvPr>
          <p:cNvSpPr>
            <a:spLocks noGrp="1"/>
          </p:cNvSpPr>
          <p:nvPr>
            <p:ph type="clipArt" sz="quarter" idx="59"/>
          </p:nvPr>
        </p:nvSpPr>
        <p:spPr>
          <a:xfrm>
            <a:off x="1257640" y="47625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19920B6B-1153-B611-5C0C-E9EB9D63ECB8}"/>
              </a:ext>
            </a:extLst>
          </p:cNvPr>
          <p:cNvSpPr>
            <a:spLocks noGrp="1"/>
          </p:cNvSpPr>
          <p:nvPr>
            <p:ph type="clipArt" sz="quarter" idx="60"/>
          </p:nvPr>
        </p:nvSpPr>
        <p:spPr>
          <a:xfrm>
            <a:off x="6362502" y="220307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808200C6-252A-88BC-9789-FBF7457FF389}"/>
              </a:ext>
            </a:extLst>
          </p:cNvPr>
          <p:cNvSpPr>
            <a:spLocks noGrp="1"/>
          </p:cNvSpPr>
          <p:nvPr>
            <p:ph type="clipArt" sz="quarter" idx="61"/>
          </p:nvPr>
        </p:nvSpPr>
        <p:spPr>
          <a:xfrm>
            <a:off x="6381984"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4C4337B9-F2EF-72F6-810B-D3FD38710379}"/>
              </a:ext>
            </a:extLst>
          </p:cNvPr>
          <p:cNvSpPr>
            <a:spLocks noGrp="1"/>
          </p:cNvSpPr>
          <p:nvPr>
            <p:ph type="clipArt" sz="quarter" idx="62"/>
          </p:nvPr>
        </p:nvSpPr>
        <p:spPr>
          <a:xfrm>
            <a:off x="6396386" y="4759259"/>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514890577"/>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 Categories_b">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0ECA083F-72DE-3BB8-8D49-337230A64E2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ECC645C9-C458-F95F-A35E-F7C466D47F88}"/>
              </a:ext>
            </a:extLst>
          </p:cNvPr>
          <p:cNvSpPr/>
          <p:nvPr/>
        </p:nvSpPr>
        <p:spPr>
          <a:xfrm>
            <a:off x="528989"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9521597-B74A-BF0C-FECC-B9B18AA06D4B}"/>
              </a:ext>
            </a:extLst>
          </p:cNvPr>
          <p:cNvSpPr/>
          <p:nvPr/>
        </p:nvSpPr>
        <p:spPr>
          <a:xfrm>
            <a:off x="2512480"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DE3706E0-A1FA-2DDF-9998-145A58C22620}"/>
              </a:ext>
            </a:extLst>
          </p:cNvPr>
          <p:cNvSpPr/>
          <p:nvPr/>
        </p:nvSpPr>
        <p:spPr>
          <a:xfrm>
            <a:off x="4495971" y="2318218"/>
            <a:ext cx="1225296" cy="1224657"/>
          </a:xfrm>
          <a:prstGeom prst="flowChartConnector">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469CAE3E-A02D-8EBE-3F7C-5F7AAE2BA5B7}"/>
              </a:ext>
            </a:extLst>
          </p:cNvPr>
          <p:cNvSpPr/>
          <p:nvPr/>
        </p:nvSpPr>
        <p:spPr>
          <a:xfrm>
            <a:off x="6479462" y="2318218"/>
            <a:ext cx="1225296" cy="1224657"/>
          </a:xfrm>
          <a:prstGeom prst="flowChartConnector">
            <a:avLst/>
          </a:prstGeom>
          <a:solidFill>
            <a:srgbClr val="00A7B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F2CA58AF-6F70-3DAC-77EC-49A35DE52CA4}"/>
              </a:ext>
            </a:extLst>
          </p:cNvPr>
          <p:cNvSpPr/>
          <p:nvPr/>
        </p:nvSpPr>
        <p:spPr>
          <a:xfrm>
            <a:off x="8462953"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a:extLst>
              <a:ext uri="{FF2B5EF4-FFF2-40B4-BE49-F238E27FC236}">
                <a16:creationId xmlns:a16="http://schemas.microsoft.com/office/drawing/2014/main" id="{D6EC06F4-3F2A-C807-60A4-5BDEE8428784}"/>
              </a:ext>
            </a:extLst>
          </p:cNvPr>
          <p:cNvSpPr/>
          <p:nvPr/>
        </p:nvSpPr>
        <p:spPr>
          <a:xfrm>
            <a:off x="10446443"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41CB76B-24C7-C419-20B5-7CB761F10869}"/>
              </a:ext>
            </a:extLst>
          </p:cNvPr>
          <p:cNvCxnSpPr>
            <a:cxnSpLocks/>
          </p:cNvCxnSpPr>
          <p:nvPr/>
        </p:nvCxnSpPr>
        <p:spPr>
          <a:xfrm>
            <a:off x="213338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2B3B1E-419D-D671-26E2-6DE0B6A3348A}"/>
              </a:ext>
            </a:extLst>
          </p:cNvPr>
          <p:cNvCxnSpPr>
            <a:cxnSpLocks/>
          </p:cNvCxnSpPr>
          <p:nvPr/>
        </p:nvCxnSpPr>
        <p:spPr>
          <a:xfrm>
            <a:off x="411687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487703-4973-3E93-17DC-2031F64165C8}"/>
              </a:ext>
            </a:extLst>
          </p:cNvPr>
          <p:cNvCxnSpPr>
            <a:cxnSpLocks/>
          </p:cNvCxnSpPr>
          <p:nvPr/>
        </p:nvCxnSpPr>
        <p:spPr>
          <a:xfrm>
            <a:off x="610036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CEA68D-EA1F-722A-24C2-2132AF3367BD}"/>
              </a:ext>
            </a:extLst>
          </p:cNvPr>
          <p:cNvCxnSpPr>
            <a:cxnSpLocks/>
          </p:cNvCxnSpPr>
          <p:nvPr/>
        </p:nvCxnSpPr>
        <p:spPr>
          <a:xfrm>
            <a:off x="808385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0FF1D-DF16-594B-1479-E038496CD08E}"/>
              </a:ext>
            </a:extLst>
          </p:cNvPr>
          <p:cNvCxnSpPr>
            <a:cxnSpLocks/>
          </p:cNvCxnSpPr>
          <p:nvPr/>
        </p:nvCxnSpPr>
        <p:spPr>
          <a:xfrm>
            <a:off x="1006734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sp>
        <p:nvSpPr>
          <p:cNvPr id="83" name="Text Placeholder 2">
            <a:extLst>
              <a:ext uri="{FF2B5EF4-FFF2-40B4-BE49-F238E27FC236}">
                <a16:creationId xmlns:a16="http://schemas.microsoft.com/office/drawing/2014/main" id="{27BBA0D6-C5EF-2CA0-4A2C-9AAADDF67066}"/>
              </a:ext>
            </a:extLst>
          </p:cNvPr>
          <p:cNvSpPr>
            <a:spLocks noGrp="1"/>
          </p:cNvSpPr>
          <p:nvPr>
            <p:ph type="body" sz="quarter" idx="18"/>
          </p:nvPr>
        </p:nvSpPr>
        <p:spPr>
          <a:xfrm>
            <a:off x="14237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4" name="Text Placeholder 2">
            <a:extLst>
              <a:ext uri="{FF2B5EF4-FFF2-40B4-BE49-F238E27FC236}">
                <a16:creationId xmlns:a16="http://schemas.microsoft.com/office/drawing/2014/main" id="{4B3700CB-CC87-8AF4-8DED-C46AD7AAC2B6}"/>
              </a:ext>
            </a:extLst>
          </p:cNvPr>
          <p:cNvSpPr>
            <a:spLocks noGrp="1"/>
          </p:cNvSpPr>
          <p:nvPr>
            <p:ph type="body" sz="quarter" idx="42"/>
          </p:nvPr>
        </p:nvSpPr>
        <p:spPr>
          <a:xfrm>
            <a:off x="14237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5" name="Text Placeholder 2">
            <a:extLst>
              <a:ext uri="{FF2B5EF4-FFF2-40B4-BE49-F238E27FC236}">
                <a16:creationId xmlns:a16="http://schemas.microsoft.com/office/drawing/2014/main" id="{2BF0BFA1-5B5C-ADA3-632A-0B174B9586E1}"/>
              </a:ext>
            </a:extLst>
          </p:cNvPr>
          <p:cNvSpPr>
            <a:spLocks noGrp="1"/>
          </p:cNvSpPr>
          <p:nvPr>
            <p:ph type="body" sz="quarter" idx="43"/>
          </p:nvPr>
        </p:nvSpPr>
        <p:spPr>
          <a:xfrm>
            <a:off x="220468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0B97719E-3FBC-F1C6-82A3-1E89759C2E52}"/>
              </a:ext>
            </a:extLst>
          </p:cNvPr>
          <p:cNvSpPr>
            <a:spLocks noGrp="1"/>
          </p:cNvSpPr>
          <p:nvPr>
            <p:ph type="body" sz="quarter" idx="44"/>
          </p:nvPr>
        </p:nvSpPr>
        <p:spPr>
          <a:xfrm>
            <a:off x="220468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7" name="Text Placeholder 2">
            <a:extLst>
              <a:ext uri="{FF2B5EF4-FFF2-40B4-BE49-F238E27FC236}">
                <a16:creationId xmlns:a16="http://schemas.microsoft.com/office/drawing/2014/main" id="{73D32E31-B939-494B-1888-1B78CABC7268}"/>
              </a:ext>
            </a:extLst>
          </p:cNvPr>
          <p:cNvSpPr>
            <a:spLocks noGrp="1"/>
          </p:cNvSpPr>
          <p:nvPr>
            <p:ph type="body" sz="quarter" idx="45"/>
          </p:nvPr>
        </p:nvSpPr>
        <p:spPr>
          <a:xfrm>
            <a:off x="4209500"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8" name="Text Placeholder 2">
            <a:extLst>
              <a:ext uri="{FF2B5EF4-FFF2-40B4-BE49-F238E27FC236}">
                <a16:creationId xmlns:a16="http://schemas.microsoft.com/office/drawing/2014/main" id="{C259F053-404B-472C-D674-62945B890DDF}"/>
              </a:ext>
            </a:extLst>
          </p:cNvPr>
          <p:cNvSpPr>
            <a:spLocks noGrp="1"/>
          </p:cNvSpPr>
          <p:nvPr>
            <p:ph type="body" sz="quarter" idx="46"/>
          </p:nvPr>
        </p:nvSpPr>
        <p:spPr>
          <a:xfrm>
            <a:off x="4209498"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88BD78AC-4DE0-4AB4-DF95-94DF0B4C76AD}"/>
              </a:ext>
            </a:extLst>
          </p:cNvPr>
          <p:cNvSpPr>
            <a:spLocks noGrp="1"/>
          </p:cNvSpPr>
          <p:nvPr>
            <p:ph type="body" sz="quarter" idx="47"/>
          </p:nvPr>
        </p:nvSpPr>
        <p:spPr>
          <a:xfrm>
            <a:off x="61929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0" name="Text Placeholder 2">
            <a:extLst>
              <a:ext uri="{FF2B5EF4-FFF2-40B4-BE49-F238E27FC236}">
                <a16:creationId xmlns:a16="http://schemas.microsoft.com/office/drawing/2014/main" id="{616741A8-695F-6297-FE91-FC08A5A79E7A}"/>
              </a:ext>
            </a:extLst>
          </p:cNvPr>
          <p:cNvSpPr>
            <a:spLocks noGrp="1"/>
          </p:cNvSpPr>
          <p:nvPr>
            <p:ph type="body" sz="quarter" idx="48"/>
          </p:nvPr>
        </p:nvSpPr>
        <p:spPr>
          <a:xfrm>
            <a:off x="61929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1" name="Text Placeholder 2">
            <a:extLst>
              <a:ext uri="{FF2B5EF4-FFF2-40B4-BE49-F238E27FC236}">
                <a16:creationId xmlns:a16="http://schemas.microsoft.com/office/drawing/2014/main" id="{021728FB-4585-7047-F8F1-9767F4EC8DB8}"/>
              </a:ext>
            </a:extLst>
          </p:cNvPr>
          <p:cNvSpPr>
            <a:spLocks noGrp="1"/>
          </p:cNvSpPr>
          <p:nvPr>
            <p:ph type="body" sz="quarter" idx="49"/>
          </p:nvPr>
        </p:nvSpPr>
        <p:spPr>
          <a:xfrm>
            <a:off x="8176476"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A79B74EF-11AC-F004-0770-0D046DA24E9C}"/>
              </a:ext>
            </a:extLst>
          </p:cNvPr>
          <p:cNvSpPr>
            <a:spLocks noGrp="1"/>
          </p:cNvSpPr>
          <p:nvPr>
            <p:ph type="body" sz="quarter" idx="50"/>
          </p:nvPr>
        </p:nvSpPr>
        <p:spPr>
          <a:xfrm>
            <a:off x="8176474"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CE5F75F5-9FBE-42DD-F56F-D202A9B08512}"/>
              </a:ext>
            </a:extLst>
          </p:cNvPr>
          <p:cNvSpPr>
            <a:spLocks noGrp="1"/>
          </p:cNvSpPr>
          <p:nvPr>
            <p:ph type="body" sz="quarter" idx="51"/>
          </p:nvPr>
        </p:nvSpPr>
        <p:spPr>
          <a:xfrm>
            <a:off x="101296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4" name="Text Placeholder 2">
            <a:extLst>
              <a:ext uri="{FF2B5EF4-FFF2-40B4-BE49-F238E27FC236}">
                <a16:creationId xmlns:a16="http://schemas.microsoft.com/office/drawing/2014/main" id="{594DD535-E30F-60A6-6023-AF4929DD7226}"/>
              </a:ext>
            </a:extLst>
          </p:cNvPr>
          <p:cNvSpPr>
            <a:spLocks noGrp="1"/>
          </p:cNvSpPr>
          <p:nvPr>
            <p:ph type="body" sz="quarter" idx="52"/>
          </p:nvPr>
        </p:nvSpPr>
        <p:spPr>
          <a:xfrm>
            <a:off x="101296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101" name="Picture 100" descr="A green triangle with a black background&#10;&#10;Description automatically generated with medium confidence">
            <a:extLst>
              <a:ext uri="{FF2B5EF4-FFF2-40B4-BE49-F238E27FC236}">
                <a16:creationId xmlns:a16="http://schemas.microsoft.com/office/drawing/2014/main" id="{278EEFDC-8B53-BA2A-75A5-84B8BB12C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FDD2DB89-E126-A58B-7E36-52917FF5AC3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BD28FB06-1C0D-EB4D-0F0D-C1939D130D8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9F04602-920D-7C03-8250-6ED270D64D0C}"/>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C44F8252-6CB4-1365-EDF3-B1F7F34BB52F}"/>
              </a:ext>
            </a:extLst>
          </p:cNvPr>
          <p:cNvSpPr>
            <a:spLocks noGrp="1"/>
          </p:cNvSpPr>
          <p:nvPr>
            <p:ph type="clipArt" sz="quarter" idx="28"/>
          </p:nvPr>
        </p:nvSpPr>
        <p:spPr>
          <a:xfrm>
            <a:off x="937078" y="2717787"/>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943A5043-E778-B99F-24E9-8F7D5A8525A9}"/>
              </a:ext>
            </a:extLst>
          </p:cNvPr>
          <p:cNvSpPr>
            <a:spLocks noGrp="1"/>
          </p:cNvSpPr>
          <p:nvPr>
            <p:ph type="clipArt" sz="quarter" idx="58"/>
          </p:nvPr>
        </p:nvSpPr>
        <p:spPr>
          <a:xfrm>
            <a:off x="29370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3" name="Online Image Placeholder 12">
            <a:extLst>
              <a:ext uri="{FF2B5EF4-FFF2-40B4-BE49-F238E27FC236}">
                <a16:creationId xmlns:a16="http://schemas.microsoft.com/office/drawing/2014/main" id="{7F48B00F-DBD7-0DC5-8A59-0BD566CFABF4}"/>
              </a:ext>
            </a:extLst>
          </p:cNvPr>
          <p:cNvSpPr>
            <a:spLocks noGrp="1"/>
          </p:cNvSpPr>
          <p:nvPr>
            <p:ph type="clipArt" sz="quarter" idx="59"/>
          </p:nvPr>
        </p:nvSpPr>
        <p:spPr>
          <a:xfrm>
            <a:off x="49419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FCC85703-129B-EAF0-A339-725D610E07BB}"/>
              </a:ext>
            </a:extLst>
          </p:cNvPr>
          <p:cNvSpPr>
            <a:spLocks noGrp="1"/>
          </p:cNvSpPr>
          <p:nvPr>
            <p:ph type="clipArt" sz="quarter" idx="60"/>
          </p:nvPr>
        </p:nvSpPr>
        <p:spPr>
          <a:xfrm>
            <a:off x="6898653" y="271778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3AFFD5D1-BE48-70C0-AC1D-BA486E365923}"/>
              </a:ext>
            </a:extLst>
          </p:cNvPr>
          <p:cNvSpPr>
            <a:spLocks noGrp="1"/>
          </p:cNvSpPr>
          <p:nvPr>
            <p:ph type="clipArt" sz="quarter" idx="61"/>
          </p:nvPr>
        </p:nvSpPr>
        <p:spPr>
          <a:xfrm>
            <a:off x="8900448" y="2717785"/>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173EE197-43AD-4AAA-D244-B581E61C016C}"/>
              </a:ext>
            </a:extLst>
          </p:cNvPr>
          <p:cNvSpPr>
            <a:spLocks noGrp="1"/>
          </p:cNvSpPr>
          <p:nvPr>
            <p:ph type="clipArt" sz="quarter" idx="62"/>
          </p:nvPr>
        </p:nvSpPr>
        <p:spPr>
          <a:xfrm>
            <a:off x="10900779"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834713380"/>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pic>
        <p:nvPicPr>
          <p:cNvPr id="12" name="Picture 11" descr="A white triangle with a black background&#10;&#10;Description automatically generated with medium confidence">
            <a:extLst>
              <a:ext uri="{FF2B5EF4-FFF2-40B4-BE49-F238E27FC236}">
                <a16:creationId xmlns:a16="http://schemas.microsoft.com/office/drawing/2014/main" id="{A91B7A4D-18A0-7C07-1EAC-8F4B6E5BBC7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0" y="1347488"/>
            <a:ext cx="6096000" cy="5519058"/>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34" name="Picture 33" descr="A green triangle with a black background&#10;&#10;Description automatically generated with medium confidence">
            <a:extLst>
              <a:ext uri="{FF2B5EF4-FFF2-40B4-BE49-F238E27FC236}">
                <a16:creationId xmlns:a16="http://schemas.microsoft.com/office/drawing/2014/main" id="{7530006B-624F-A6ED-0642-37A49C448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BF55E760-A7D5-7A63-C39F-D3302835DCBD}"/>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4" name="Straight Connector 3">
            <a:extLst>
              <a:ext uri="{FF2B5EF4-FFF2-40B4-BE49-F238E27FC236}">
                <a16:creationId xmlns:a16="http://schemas.microsoft.com/office/drawing/2014/main" id="{6BCA51D4-BF19-6ED0-D1E1-7E2FE8ACE35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1A2A02-B4F3-2387-40CB-DDD0D6E3F9F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white triangle with a black background&#10;&#10;Description automatically generated with medium confidence">
            <a:extLst>
              <a:ext uri="{FF2B5EF4-FFF2-40B4-BE49-F238E27FC236}">
                <a16:creationId xmlns:a16="http://schemas.microsoft.com/office/drawing/2014/main" id="{A42D92AC-3B9C-B611-9583-599864B6EB1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a:stretch/>
        </p:blipFill>
        <p:spPr>
          <a:xfrm>
            <a:off x="0" y="1347488"/>
            <a:ext cx="6096000" cy="5519058"/>
          </a:xfrm>
          <a:prstGeom prst="rect">
            <a:avLst/>
          </a:prstGeom>
        </p:spPr>
      </p:pic>
      <p:cxnSp>
        <p:nvCxnSpPr>
          <p:cNvPr id="5" name="Straight Connector 4">
            <a:extLst>
              <a:ext uri="{FF2B5EF4-FFF2-40B4-BE49-F238E27FC236}">
                <a16:creationId xmlns:a16="http://schemas.microsoft.com/office/drawing/2014/main" id="{BC0E4ADC-DE33-C6F0-1902-B086C51E7AB8}"/>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Oval 6">
            <a:extLst>
              <a:ext uri="{FF2B5EF4-FFF2-40B4-BE49-F238E27FC236}">
                <a16:creationId xmlns:a16="http://schemas.microsoft.com/office/drawing/2014/main" id="{3B3B170F-F22B-75B7-4C36-96C693EE79D4}"/>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8" name="Oval 7">
            <a:extLst>
              <a:ext uri="{FF2B5EF4-FFF2-40B4-BE49-F238E27FC236}">
                <a16:creationId xmlns:a16="http://schemas.microsoft.com/office/drawing/2014/main" id="{AB0B51ED-25D6-ED41-97E5-43771C1CB100}"/>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3ECCF91F-346F-67F8-287D-A9E46F2FEB96}"/>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C216719-395E-B73A-60C8-2129934D6013}"/>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5318ABC-A2E8-5088-9B92-5DF6D2563E33}"/>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9507FF9E-160B-A4A4-91FD-71A75B691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18675D7A-760F-C67E-E1D1-AC029A49A4D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55D31003-C312-7F2E-00AF-509B45E8DA8B}"/>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705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370A9151-CE1D-FC62-D59D-B79C44CBABD7}"/>
              </a:ext>
            </a:extLst>
          </p:cNvPr>
          <p:cNvPicPr>
            <a:picLocks noChangeAspect="1"/>
          </p:cNvPicPr>
          <p:nvPr/>
        </p:nvPicPr>
        <p:blipFill rotWithShape="1">
          <a:blip r:embed="rId2">
            <a:extLst>
              <a:ext uri="{28A0092B-C50C-407E-A947-70E740481C1C}">
                <a14:useLocalDpi xmlns:a14="http://schemas.microsoft.com/office/drawing/2010/main" val="0"/>
              </a:ext>
            </a:extLst>
          </a:blip>
          <a:srcRect l="11815"/>
          <a:stretch/>
        </p:blipFill>
        <p:spPr>
          <a:xfrm>
            <a:off x="0" y="1546275"/>
            <a:ext cx="5878285" cy="5320270"/>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E04D5784-A091-56F5-B8D1-932F49306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A5431615-6D7E-027E-0604-206BF93E8F67}"/>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AEA51BDA-9F33-85BE-AE4E-3D4DB4C4CB0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BFBBD8-34FF-E7A0-5EEB-23794A1E5D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6D6CFFE-79D4-D610-402A-95AC50017D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15"/>
          <a:stretch/>
        </p:blipFill>
        <p:spPr>
          <a:xfrm>
            <a:off x="0" y="1546275"/>
            <a:ext cx="5878285" cy="5320270"/>
          </a:xfrm>
          <a:prstGeom prst="rect">
            <a:avLst/>
          </a:prstGeom>
        </p:spPr>
      </p:pic>
      <p:cxnSp>
        <p:nvCxnSpPr>
          <p:cNvPr id="8" name="Straight Connector 7">
            <a:extLst>
              <a:ext uri="{FF2B5EF4-FFF2-40B4-BE49-F238E27FC236}">
                <a16:creationId xmlns:a16="http://schemas.microsoft.com/office/drawing/2014/main" id="{2ECA8BCE-7D3D-1C48-5183-FEEC47FE82DB}"/>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F9B2DE73-D7CE-D199-62AD-0AC364F29390}"/>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4FC5897-9849-0439-CD93-B18E44491139}"/>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675CB74-AB64-2565-0B7E-6D1ED4051EAA}"/>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3FEB98CB-749B-6B30-B2DD-AE4D38948461}"/>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34" name="Oval 33">
            <a:extLst>
              <a:ext uri="{FF2B5EF4-FFF2-40B4-BE49-F238E27FC236}">
                <a16:creationId xmlns:a16="http://schemas.microsoft.com/office/drawing/2014/main" id="{BA47CE6A-A948-2258-D138-985319DD691A}"/>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197D84F8-B5D3-BDBB-388A-56CCFC0D1E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0A7FFFAB-2EF9-D7E6-7F5D-CE21AEA23B4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87BE5C7E-91B8-303E-5C16-2F8B784C4D2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402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meline 3">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775A546-7BF3-6142-A01D-A42C4728DFAE}"/>
              </a:ext>
            </a:extLst>
          </p:cNvPr>
          <p:cNvSpPr/>
          <p:nvPr/>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0" name="Line">
            <a:extLst>
              <a:ext uri="{FF2B5EF4-FFF2-40B4-BE49-F238E27FC236}">
                <a16:creationId xmlns:a16="http://schemas.microsoft.com/office/drawing/2014/main" id="{0DEA90A3-2DDC-029F-AC9F-CF61402B3155}"/>
              </a:ext>
            </a:extLst>
          </p:cNvPr>
          <p:cNvSpPr/>
          <p:nvPr/>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1" name="Line">
            <a:extLst>
              <a:ext uri="{FF2B5EF4-FFF2-40B4-BE49-F238E27FC236}">
                <a16:creationId xmlns:a16="http://schemas.microsoft.com/office/drawing/2014/main" id="{95CCD180-ADF9-DD46-7210-F5FACF285A21}"/>
              </a:ext>
            </a:extLst>
          </p:cNvPr>
          <p:cNvSpPr/>
          <p:nvPr/>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2" name="Line">
            <a:extLst>
              <a:ext uri="{FF2B5EF4-FFF2-40B4-BE49-F238E27FC236}">
                <a16:creationId xmlns:a16="http://schemas.microsoft.com/office/drawing/2014/main" id="{F71B4D7F-E0DD-2116-071C-EF9B121534CC}"/>
              </a:ext>
            </a:extLst>
          </p:cNvPr>
          <p:cNvSpPr/>
          <p:nvPr/>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3" name="Line">
            <a:extLst>
              <a:ext uri="{FF2B5EF4-FFF2-40B4-BE49-F238E27FC236}">
                <a16:creationId xmlns:a16="http://schemas.microsoft.com/office/drawing/2014/main" id="{450A9FCB-C7D4-3D43-3766-DADD084B921B}"/>
              </a:ext>
            </a:extLst>
          </p:cNvPr>
          <p:cNvSpPr/>
          <p:nvPr/>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 name="Line">
            <a:extLst>
              <a:ext uri="{FF2B5EF4-FFF2-40B4-BE49-F238E27FC236}">
                <a16:creationId xmlns:a16="http://schemas.microsoft.com/office/drawing/2014/main" id="{93DBC0F4-F722-DE66-C98E-8B85CFB26503}"/>
              </a:ext>
            </a:extLst>
          </p:cNvPr>
          <p:cNvSpPr/>
          <p:nvPr/>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 name="Text Placeholder 2">
            <a:extLst>
              <a:ext uri="{FF2B5EF4-FFF2-40B4-BE49-F238E27FC236}">
                <a16:creationId xmlns:a16="http://schemas.microsoft.com/office/drawing/2014/main" id="{8C012E1D-EED9-1352-FB40-6E7565364107}"/>
              </a:ext>
            </a:extLst>
          </p:cNvPr>
          <p:cNvSpPr>
            <a:spLocks noGrp="1"/>
          </p:cNvSpPr>
          <p:nvPr>
            <p:ph type="body" sz="quarter" idx="29" hasCustomPrompt="1"/>
          </p:nvPr>
        </p:nvSpPr>
        <p:spPr>
          <a:xfrm>
            <a:off x="1244665"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6" name="Text Placeholder 2">
            <a:extLst>
              <a:ext uri="{FF2B5EF4-FFF2-40B4-BE49-F238E27FC236}">
                <a16:creationId xmlns:a16="http://schemas.microsoft.com/office/drawing/2014/main" id="{F58C8488-DFC9-AA7C-1EBF-5C8537E88459}"/>
              </a:ext>
            </a:extLst>
          </p:cNvPr>
          <p:cNvSpPr>
            <a:spLocks noGrp="1"/>
          </p:cNvSpPr>
          <p:nvPr>
            <p:ph type="body" sz="quarter" idx="30" hasCustomPrompt="1"/>
          </p:nvPr>
        </p:nvSpPr>
        <p:spPr>
          <a:xfrm>
            <a:off x="3165011"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7" name="Text Placeholder 2">
            <a:extLst>
              <a:ext uri="{FF2B5EF4-FFF2-40B4-BE49-F238E27FC236}">
                <a16:creationId xmlns:a16="http://schemas.microsoft.com/office/drawing/2014/main" id="{6DCAA097-69A1-EDEB-4293-27149FA5DAAC}"/>
              </a:ext>
            </a:extLst>
          </p:cNvPr>
          <p:cNvSpPr>
            <a:spLocks noGrp="1"/>
          </p:cNvSpPr>
          <p:nvPr>
            <p:ph type="body" sz="quarter" idx="31" hasCustomPrompt="1"/>
          </p:nvPr>
        </p:nvSpPr>
        <p:spPr>
          <a:xfrm>
            <a:off x="5113932"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8" name="Text Placeholder 2">
            <a:extLst>
              <a:ext uri="{FF2B5EF4-FFF2-40B4-BE49-F238E27FC236}">
                <a16:creationId xmlns:a16="http://schemas.microsoft.com/office/drawing/2014/main" id="{742D67D5-564E-4EB0-8959-678404897680}"/>
              </a:ext>
            </a:extLst>
          </p:cNvPr>
          <p:cNvSpPr>
            <a:spLocks noGrp="1"/>
          </p:cNvSpPr>
          <p:nvPr>
            <p:ph type="body" sz="quarter" idx="32" hasCustomPrompt="1"/>
          </p:nvPr>
        </p:nvSpPr>
        <p:spPr>
          <a:xfrm>
            <a:off x="7043803"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9" name="Text Placeholder 2">
            <a:extLst>
              <a:ext uri="{FF2B5EF4-FFF2-40B4-BE49-F238E27FC236}">
                <a16:creationId xmlns:a16="http://schemas.microsoft.com/office/drawing/2014/main" id="{E5203469-5716-166C-033B-320756DA73B3}"/>
              </a:ext>
            </a:extLst>
          </p:cNvPr>
          <p:cNvSpPr>
            <a:spLocks noGrp="1"/>
          </p:cNvSpPr>
          <p:nvPr>
            <p:ph type="body" sz="quarter" idx="33" hasCustomPrompt="1"/>
          </p:nvPr>
        </p:nvSpPr>
        <p:spPr>
          <a:xfrm>
            <a:off x="8973674"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60" name="Text Placeholder 2">
            <a:extLst>
              <a:ext uri="{FF2B5EF4-FFF2-40B4-BE49-F238E27FC236}">
                <a16:creationId xmlns:a16="http://schemas.microsoft.com/office/drawing/2014/main" id="{82015DAE-932E-440A-52AB-F3F574956332}"/>
              </a:ext>
            </a:extLst>
          </p:cNvPr>
          <p:cNvSpPr>
            <a:spLocks noGrp="1"/>
          </p:cNvSpPr>
          <p:nvPr>
            <p:ph type="body" sz="quarter" idx="34"/>
          </p:nvPr>
        </p:nvSpPr>
        <p:spPr>
          <a:xfrm>
            <a:off x="131877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01BC2283-37EE-7FF2-5DE9-727143C36D9C}"/>
              </a:ext>
            </a:extLst>
          </p:cNvPr>
          <p:cNvSpPr>
            <a:spLocks noGrp="1"/>
          </p:cNvSpPr>
          <p:nvPr>
            <p:ph type="body" sz="quarter" idx="35"/>
          </p:nvPr>
        </p:nvSpPr>
        <p:spPr>
          <a:xfrm>
            <a:off x="1318770"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2" name="Text Placeholder 2">
            <a:extLst>
              <a:ext uri="{FF2B5EF4-FFF2-40B4-BE49-F238E27FC236}">
                <a16:creationId xmlns:a16="http://schemas.microsoft.com/office/drawing/2014/main" id="{CD68571A-F5DF-4FAC-72E0-A1F40E3568A6}"/>
              </a:ext>
            </a:extLst>
          </p:cNvPr>
          <p:cNvSpPr>
            <a:spLocks noGrp="1"/>
          </p:cNvSpPr>
          <p:nvPr>
            <p:ph type="body" sz="quarter" idx="36"/>
          </p:nvPr>
        </p:nvSpPr>
        <p:spPr>
          <a:xfrm>
            <a:off x="3256708"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3" name="Text Placeholder 2">
            <a:extLst>
              <a:ext uri="{FF2B5EF4-FFF2-40B4-BE49-F238E27FC236}">
                <a16:creationId xmlns:a16="http://schemas.microsoft.com/office/drawing/2014/main" id="{DF934BA6-8AAE-E6FB-1C89-3F299F354DE1}"/>
              </a:ext>
            </a:extLst>
          </p:cNvPr>
          <p:cNvSpPr>
            <a:spLocks noGrp="1"/>
          </p:cNvSpPr>
          <p:nvPr>
            <p:ph type="body" sz="quarter" idx="37"/>
          </p:nvPr>
        </p:nvSpPr>
        <p:spPr>
          <a:xfrm>
            <a:off x="3256708"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E2BDDD9D-C149-4FCB-EE55-3348AC605886}"/>
              </a:ext>
            </a:extLst>
          </p:cNvPr>
          <p:cNvSpPr>
            <a:spLocks noGrp="1"/>
          </p:cNvSpPr>
          <p:nvPr>
            <p:ph type="body" sz="quarter" idx="38"/>
          </p:nvPr>
        </p:nvSpPr>
        <p:spPr>
          <a:xfrm>
            <a:off x="519134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5" name="Text Placeholder 2">
            <a:extLst>
              <a:ext uri="{FF2B5EF4-FFF2-40B4-BE49-F238E27FC236}">
                <a16:creationId xmlns:a16="http://schemas.microsoft.com/office/drawing/2014/main" id="{23125BB5-A44D-74F3-BB02-D746C30C414B}"/>
              </a:ext>
            </a:extLst>
          </p:cNvPr>
          <p:cNvSpPr>
            <a:spLocks noGrp="1"/>
          </p:cNvSpPr>
          <p:nvPr>
            <p:ph type="body" sz="quarter" idx="39"/>
          </p:nvPr>
        </p:nvSpPr>
        <p:spPr>
          <a:xfrm>
            <a:off x="5191340"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6" name="Text Placeholder 2">
            <a:extLst>
              <a:ext uri="{FF2B5EF4-FFF2-40B4-BE49-F238E27FC236}">
                <a16:creationId xmlns:a16="http://schemas.microsoft.com/office/drawing/2014/main" id="{527E481C-8636-5C46-6C2B-99363E8FC19F}"/>
              </a:ext>
            </a:extLst>
          </p:cNvPr>
          <p:cNvSpPr>
            <a:spLocks noGrp="1"/>
          </p:cNvSpPr>
          <p:nvPr>
            <p:ph type="body" sz="quarter" idx="40"/>
          </p:nvPr>
        </p:nvSpPr>
        <p:spPr>
          <a:xfrm>
            <a:off x="7136957"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74F6DDA7-4334-9DEC-BCE2-CFF2D873C334}"/>
              </a:ext>
            </a:extLst>
          </p:cNvPr>
          <p:cNvSpPr>
            <a:spLocks noGrp="1"/>
          </p:cNvSpPr>
          <p:nvPr>
            <p:ph type="body" sz="quarter" idx="41"/>
          </p:nvPr>
        </p:nvSpPr>
        <p:spPr>
          <a:xfrm>
            <a:off x="7136957"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D9F72CD2-DE9E-BC9C-0583-E47FCCBA5CED}"/>
              </a:ext>
            </a:extLst>
          </p:cNvPr>
          <p:cNvSpPr>
            <a:spLocks noGrp="1"/>
          </p:cNvSpPr>
          <p:nvPr>
            <p:ph type="body" sz="quarter" idx="42"/>
          </p:nvPr>
        </p:nvSpPr>
        <p:spPr>
          <a:xfrm>
            <a:off x="9071589"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37BD2CD4-ECAB-B623-6FDE-1C03B13E1100}"/>
              </a:ext>
            </a:extLst>
          </p:cNvPr>
          <p:cNvSpPr>
            <a:spLocks noGrp="1"/>
          </p:cNvSpPr>
          <p:nvPr>
            <p:ph type="body" sz="quarter" idx="43"/>
          </p:nvPr>
        </p:nvSpPr>
        <p:spPr>
          <a:xfrm>
            <a:off x="9071589" y="4867478"/>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1" name="Picture 70" descr="A green triangle with a black background&#10;&#10;Description automatically generated with medium confidence">
            <a:extLst>
              <a:ext uri="{FF2B5EF4-FFF2-40B4-BE49-F238E27FC236}">
                <a16:creationId xmlns:a16="http://schemas.microsoft.com/office/drawing/2014/main" id="{2625D244-BC5B-A69B-A730-887B334F2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4430AA1-B02B-9247-560B-ED11C9C6348C}"/>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53901BC-2230-81EC-0E89-FA876257F19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B3CE7EBC-7E70-3FC0-586B-790312B0031E}"/>
              </a:ext>
            </a:extLst>
          </p:cNvPr>
          <p:cNvSpPr>
            <a:spLocks noGrp="1"/>
          </p:cNvSpPr>
          <p:nvPr>
            <p:ph type="body" sz="quarter" idx="20" hasCustomPrompt="1"/>
          </p:nvPr>
        </p:nvSpPr>
        <p:spPr>
          <a:xfrm>
            <a:off x="1240961" y="1513909"/>
            <a:ext cx="464622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Click to add text</a:t>
            </a:r>
          </a:p>
        </p:txBody>
      </p:sp>
      <p:sp>
        <p:nvSpPr>
          <p:cNvPr id="7" name="Slide Number Placeholder 5">
            <a:extLst>
              <a:ext uri="{FF2B5EF4-FFF2-40B4-BE49-F238E27FC236}">
                <a16:creationId xmlns:a16="http://schemas.microsoft.com/office/drawing/2014/main" id="{5D85AAD5-19FC-097C-730C-3D0C11E42B1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Rectangle">
            <a:extLst>
              <a:ext uri="{FF2B5EF4-FFF2-40B4-BE49-F238E27FC236}">
                <a16:creationId xmlns:a16="http://schemas.microsoft.com/office/drawing/2014/main" id="{09A8215C-B778-B9A9-3576-61EF360DCF8E}"/>
              </a:ext>
            </a:extLst>
          </p:cNvPr>
          <p:cNvSpPr/>
          <p:nvPr userDrawn="1"/>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 name="Line">
            <a:extLst>
              <a:ext uri="{FF2B5EF4-FFF2-40B4-BE49-F238E27FC236}">
                <a16:creationId xmlns:a16="http://schemas.microsoft.com/office/drawing/2014/main" id="{ADFDA3E7-C61B-714A-1B4C-A6E683456A20}"/>
              </a:ext>
            </a:extLst>
          </p:cNvPr>
          <p:cNvSpPr/>
          <p:nvPr userDrawn="1"/>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 name="Line">
            <a:extLst>
              <a:ext uri="{FF2B5EF4-FFF2-40B4-BE49-F238E27FC236}">
                <a16:creationId xmlns:a16="http://schemas.microsoft.com/office/drawing/2014/main" id="{B52E77B6-049E-7D3F-CCDF-826CBE27334F}"/>
              </a:ext>
            </a:extLst>
          </p:cNvPr>
          <p:cNvSpPr/>
          <p:nvPr userDrawn="1"/>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 name="Line">
            <a:extLst>
              <a:ext uri="{FF2B5EF4-FFF2-40B4-BE49-F238E27FC236}">
                <a16:creationId xmlns:a16="http://schemas.microsoft.com/office/drawing/2014/main" id="{4466D4C8-46E3-C8A0-E955-D88C139707B1}"/>
              </a:ext>
            </a:extLst>
          </p:cNvPr>
          <p:cNvSpPr/>
          <p:nvPr userDrawn="1"/>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Line">
            <a:extLst>
              <a:ext uri="{FF2B5EF4-FFF2-40B4-BE49-F238E27FC236}">
                <a16:creationId xmlns:a16="http://schemas.microsoft.com/office/drawing/2014/main" id="{EFAF677E-3356-B2DE-A5AF-87A36DF4B7A8}"/>
              </a:ext>
            </a:extLst>
          </p:cNvPr>
          <p:cNvSpPr/>
          <p:nvPr userDrawn="1"/>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 name="Line">
            <a:extLst>
              <a:ext uri="{FF2B5EF4-FFF2-40B4-BE49-F238E27FC236}">
                <a16:creationId xmlns:a16="http://schemas.microsoft.com/office/drawing/2014/main" id="{DC8A1119-2CA5-C09D-4489-DC83B940ECAD}"/>
              </a:ext>
            </a:extLst>
          </p:cNvPr>
          <p:cNvSpPr/>
          <p:nvPr userDrawn="1"/>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 name="Picture 12" descr="A green triangle with a black background&#10;&#10;Description automatically generated with medium confidence">
            <a:extLst>
              <a:ext uri="{FF2B5EF4-FFF2-40B4-BE49-F238E27FC236}">
                <a16:creationId xmlns:a16="http://schemas.microsoft.com/office/drawing/2014/main" id="{ECFBB6AD-4739-23E2-9DAC-72F69C7BA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4" name="Straight Connector 13">
            <a:extLst>
              <a:ext uri="{FF2B5EF4-FFF2-40B4-BE49-F238E27FC236}">
                <a16:creationId xmlns:a16="http://schemas.microsoft.com/office/drawing/2014/main" id="{D28882F6-147B-63DE-051A-F99FB70CD4B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0A73B1F-C13E-9DDC-886B-5BC61E40DEC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04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Light Image">
    <p:bg>
      <p:bgPr>
        <a:solidFill>
          <a:schemeClr val="tx2">
            <a:alpha val="25000"/>
          </a:schemeClr>
        </a:solidFill>
        <a:effectLst/>
      </p:bgPr>
    </p:bg>
    <p:spTree>
      <p:nvGrpSpPr>
        <p:cNvPr id="1" name=""/>
        <p:cNvGrpSpPr/>
        <p:nvPr/>
      </p:nvGrpSpPr>
      <p:grpSpPr>
        <a:xfrm>
          <a:off x="0" y="0"/>
          <a:ext cx="0" cy="0"/>
          <a:chOff x="0" y="0"/>
          <a:chExt cx="0" cy="0"/>
        </a:xfrm>
      </p:grpSpPr>
      <p:pic>
        <p:nvPicPr>
          <p:cNvPr id="5" name="Picture 4" descr="A picture containing font, graphics, graphic design, logo&#10;&#10;Description automatically generated">
            <a:extLst>
              <a:ext uri="{FF2B5EF4-FFF2-40B4-BE49-F238E27FC236}">
                <a16:creationId xmlns:a16="http://schemas.microsoft.com/office/drawing/2014/main" id="{1A225E34-463A-36D0-2609-5BA85E085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457265"/>
            <a:ext cx="4762500" cy="888935"/>
          </a:xfrm>
          <a:prstGeom prst="rect">
            <a:avLst/>
          </a:prstGeom>
        </p:spPr>
        <p:txBody>
          <a:bodyPr>
            <a:noAutofit/>
          </a:bodyPr>
          <a:lstStyle>
            <a:lvl1pPr marL="0" indent="0">
              <a:buNone/>
              <a:defRPr sz="3200" b="0">
                <a:solidFill>
                  <a:schemeClr val="bg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bg2"/>
                </a:solidFill>
              </a:defRPr>
            </a:lvl1pPr>
            <a:lvl2pPr marL="221761" indent="0">
              <a:buNone/>
              <a:defRPr/>
            </a:lvl2pPr>
          </a:lstStyle>
          <a:p>
            <a:pPr lvl="0"/>
            <a:r>
              <a:rPr lang="en-US"/>
              <a:t>Click to edit Master text styles</a:t>
            </a:r>
          </a:p>
        </p:txBody>
      </p:sp>
      <p:pic>
        <p:nvPicPr>
          <p:cNvPr id="2" name="Picture 1" descr="A picture containing human face, clothing, person, smile&#10;&#10;Description automatically generated">
            <a:extLst>
              <a:ext uri="{FF2B5EF4-FFF2-40B4-BE49-F238E27FC236}">
                <a16:creationId xmlns:a16="http://schemas.microsoft.com/office/drawing/2014/main" id="{4B1D662D-5CE4-28C1-AE38-98F5CE59F512}"/>
              </a:ext>
            </a:extLst>
          </p:cNvPr>
          <p:cNvPicPr>
            <a:picLocks noChangeAspect="1"/>
          </p:cNvPicPr>
          <p:nvPr/>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6" name="TextBox 5">
            <a:extLst>
              <a:ext uri="{FF2B5EF4-FFF2-40B4-BE49-F238E27FC236}">
                <a16:creationId xmlns:a16="http://schemas.microsoft.com/office/drawing/2014/main" id="{62D9BE64-E36B-453E-A917-E13B48622D3A}"/>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4" name="Picture 3" descr="A picture containing font, graphics, graphic design, logo&#10;&#10;Description automatically generated">
            <a:extLst>
              <a:ext uri="{FF2B5EF4-FFF2-40B4-BE49-F238E27FC236}">
                <a16:creationId xmlns:a16="http://schemas.microsoft.com/office/drawing/2014/main" id="{FB141FF8-6832-FAD9-1020-062755B200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cxnSp>
        <p:nvCxnSpPr>
          <p:cNvPr id="7" name="Straight Connector 6">
            <a:extLst>
              <a:ext uri="{FF2B5EF4-FFF2-40B4-BE49-F238E27FC236}">
                <a16:creationId xmlns:a16="http://schemas.microsoft.com/office/drawing/2014/main" id="{0582F3BD-FF64-3473-C4B3-BF120D752D01}"/>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human face, clothing, person, smile&#10;&#10;Description automatically generated">
            <a:extLst>
              <a:ext uri="{FF2B5EF4-FFF2-40B4-BE49-F238E27FC236}">
                <a16:creationId xmlns:a16="http://schemas.microsoft.com/office/drawing/2014/main" id="{7500B9AB-D644-A979-8C96-C5A6304CB0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9" name="TextBox 8">
            <a:extLst>
              <a:ext uri="{FF2B5EF4-FFF2-40B4-BE49-F238E27FC236}">
                <a16:creationId xmlns:a16="http://schemas.microsoft.com/office/drawing/2014/main" id="{106AE112-2C26-E83B-E906-6F519A4F435B}"/>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892384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2926">
          <p15:clr>
            <a:srgbClr val="FBAE40"/>
          </p15:clr>
        </p15:guide>
        <p15:guide id="3" pos="5086">
          <p15:clr>
            <a:srgbClr val="FBAE40"/>
          </p15:clr>
        </p15:guide>
        <p15:guide id="4" orient="horz" pos="355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meline 4">
    <p:bg>
      <p:bgPr>
        <a:solidFill>
          <a:schemeClr val="bg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641C8ED-05FD-489F-DCC2-11A56F60F0C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7" name="Straight Connector 6">
            <a:extLst>
              <a:ext uri="{FF2B5EF4-FFF2-40B4-BE49-F238E27FC236}">
                <a16:creationId xmlns:a16="http://schemas.microsoft.com/office/drawing/2014/main" id="{E19C812B-67F5-5240-46D6-12B49610AC50}"/>
              </a:ext>
            </a:extLst>
          </p:cNvPr>
          <p:cNvCxnSpPr/>
          <p:nvPr/>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CEBD47C-8879-F07F-5697-9E573B8BCA00}"/>
              </a:ext>
            </a:extLst>
          </p:cNvPr>
          <p:cNvSpPr/>
          <p:nvPr/>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3F96B6-4FC7-83C7-DE18-A82471796F1B}"/>
              </a:ext>
            </a:extLst>
          </p:cNvPr>
          <p:cNvSpPr/>
          <p:nvPr/>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9B6F3A-76F7-74A1-1803-5661296BF9D1}"/>
              </a:ext>
            </a:extLst>
          </p:cNvPr>
          <p:cNvSpPr/>
          <p:nvPr/>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24D587E-7EFE-F749-4BDF-4ECEDA23BBA8}"/>
              </a:ext>
            </a:extLst>
          </p:cNvPr>
          <p:cNvSpPr/>
          <p:nvPr/>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9B8893E-A3A4-FDA5-3842-DA720A2582EA}"/>
              </a:ext>
            </a:extLst>
          </p:cNvPr>
          <p:cNvCxnSpPr/>
          <p:nvPr/>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4285DAC-079D-9751-3273-B9F1E3BE397B}"/>
              </a:ext>
            </a:extLst>
          </p:cNvPr>
          <p:cNvSpPr/>
          <p:nvPr/>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5A012B0-75C0-DCF0-B05C-7C9658755FA0}"/>
              </a:ext>
            </a:extLst>
          </p:cNvPr>
          <p:cNvSpPr/>
          <p:nvPr/>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04F029-7168-BE07-D659-FB3BC4EA6ED8}"/>
              </a:ext>
            </a:extLst>
          </p:cNvPr>
          <p:cNvSpPr/>
          <p:nvPr/>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4DABD7-A782-FB49-7D07-79C625C9250F}"/>
              </a:ext>
            </a:extLst>
          </p:cNvPr>
          <p:cNvSpPr/>
          <p:nvPr/>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6BEA8004-2DFC-723E-A34B-381F472EFECC}"/>
              </a:ext>
            </a:extLst>
          </p:cNvPr>
          <p:cNvSpPr>
            <a:spLocks noGrp="1"/>
          </p:cNvSpPr>
          <p:nvPr>
            <p:ph type="body" sz="quarter" idx="34"/>
          </p:nvPr>
        </p:nvSpPr>
        <p:spPr>
          <a:xfrm>
            <a:off x="1197844"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1FDA737B-CC37-F3C3-E9F9-AF8DF6866E5D}"/>
              </a:ext>
            </a:extLst>
          </p:cNvPr>
          <p:cNvSpPr>
            <a:spLocks noGrp="1"/>
          </p:cNvSpPr>
          <p:nvPr>
            <p:ph type="body" sz="quarter" idx="35"/>
          </p:nvPr>
        </p:nvSpPr>
        <p:spPr>
          <a:xfrm>
            <a:off x="1197844"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AB97ADD5-D1A3-E68A-8150-440772A9A58F}"/>
              </a:ext>
            </a:extLst>
          </p:cNvPr>
          <p:cNvSpPr>
            <a:spLocks noGrp="1"/>
          </p:cNvSpPr>
          <p:nvPr>
            <p:ph type="body" sz="quarter" idx="36"/>
          </p:nvPr>
        </p:nvSpPr>
        <p:spPr>
          <a:xfrm>
            <a:off x="3722703"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B07DCDA4-AF46-DE47-0C3E-F7CC25499D6E}"/>
              </a:ext>
            </a:extLst>
          </p:cNvPr>
          <p:cNvSpPr>
            <a:spLocks noGrp="1"/>
          </p:cNvSpPr>
          <p:nvPr>
            <p:ph type="body" sz="quarter" idx="37"/>
          </p:nvPr>
        </p:nvSpPr>
        <p:spPr>
          <a:xfrm>
            <a:off x="3722703"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5DEFC2E0-2711-7360-F31C-554ACA139892}"/>
              </a:ext>
            </a:extLst>
          </p:cNvPr>
          <p:cNvSpPr>
            <a:spLocks noGrp="1"/>
          </p:cNvSpPr>
          <p:nvPr>
            <p:ph type="body" sz="quarter" idx="38"/>
          </p:nvPr>
        </p:nvSpPr>
        <p:spPr>
          <a:xfrm>
            <a:off x="6338466"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2DD69951-03CF-EA76-001A-240C4ED25A5A}"/>
              </a:ext>
            </a:extLst>
          </p:cNvPr>
          <p:cNvSpPr>
            <a:spLocks noGrp="1"/>
          </p:cNvSpPr>
          <p:nvPr>
            <p:ph type="body" sz="quarter" idx="39"/>
          </p:nvPr>
        </p:nvSpPr>
        <p:spPr>
          <a:xfrm>
            <a:off x="6338466"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D6F51254-47E9-5DE9-0CF4-8BD62B0A7B25}"/>
              </a:ext>
            </a:extLst>
          </p:cNvPr>
          <p:cNvSpPr>
            <a:spLocks noGrp="1"/>
          </p:cNvSpPr>
          <p:nvPr>
            <p:ph type="body" sz="quarter" idx="40"/>
          </p:nvPr>
        </p:nvSpPr>
        <p:spPr>
          <a:xfrm>
            <a:off x="8954229"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CC4C4789-8068-E82C-9D7A-02E070609C47}"/>
              </a:ext>
            </a:extLst>
          </p:cNvPr>
          <p:cNvSpPr>
            <a:spLocks noGrp="1"/>
          </p:cNvSpPr>
          <p:nvPr>
            <p:ph type="body" sz="quarter" idx="41"/>
          </p:nvPr>
        </p:nvSpPr>
        <p:spPr>
          <a:xfrm>
            <a:off x="8954229"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2" name="Text Placeholder 2">
            <a:extLst>
              <a:ext uri="{FF2B5EF4-FFF2-40B4-BE49-F238E27FC236}">
                <a16:creationId xmlns:a16="http://schemas.microsoft.com/office/drawing/2014/main" id="{6648B2AC-3A85-FBF4-9201-AA032DFB69A2}"/>
              </a:ext>
            </a:extLst>
          </p:cNvPr>
          <p:cNvSpPr>
            <a:spLocks noGrp="1"/>
          </p:cNvSpPr>
          <p:nvPr>
            <p:ph type="body" sz="quarter" idx="42"/>
          </p:nvPr>
        </p:nvSpPr>
        <p:spPr>
          <a:xfrm>
            <a:off x="1197844"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3" name="Text Placeholder 2">
            <a:extLst>
              <a:ext uri="{FF2B5EF4-FFF2-40B4-BE49-F238E27FC236}">
                <a16:creationId xmlns:a16="http://schemas.microsoft.com/office/drawing/2014/main" id="{BC9E791E-45E8-765F-C90B-E96259B6B07B}"/>
              </a:ext>
            </a:extLst>
          </p:cNvPr>
          <p:cNvSpPr>
            <a:spLocks noGrp="1"/>
          </p:cNvSpPr>
          <p:nvPr>
            <p:ph type="body" sz="quarter" idx="43"/>
          </p:nvPr>
        </p:nvSpPr>
        <p:spPr>
          <a:xfrm>
            <a:off x="1197844"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4" name="Text Placeholder 2">
            <a:extLst>
              <a:ext uri="{FF2B5EF4-FFF2-40B4-BE49-F238E27FC236}">
                <a16:creationId xmlns:a16="http://schemas.microsoft.com/office/drawing/2014/main" id="{BE1387DE-202F-ACFB-1FC5-6C02B7067483}"/>
              </a:ext>
            </a:extLst>
          </p:cNvPr>
          <p:cNvSpPr>
            <a:spLocks noGrp="1"/>
          </p:cNvSpPr>
          <p:nvPr>
            <p:ph type="body" sz="quarter" idx="44"/>
          </p:nvPr>
        </p:nvSpPr>
        <p:spPr>
          <a:xfrm>
            <a:off x="3722703"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73100DC2-EAED-5E03-83A5-A6A33D2D765E}"/>
              </a:ext>
            </a:extLst>
          </p:cNvPr>
          <p:cNvSpPr>
            <a:spLocks noGrp="1"/>
          </p:cNvSpPr>
          <p:nvPr>
            <p:ph type="body" sz="quarter" idx="45"/>
          </p:nvPr>
        </p:nvSpPr>
        <p:spPr>
          <a:xfrm>
            <a:off x="3722703"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6" name="Text Placeholder 2">
            <a:extLst>
              <a:ext uri="{FF2B5EF4-FFF2-40B4-BE49-F238E27FC236}">
                <a16:creationId xmlns:a16="http://schemas.microsoft.com/office/drawing/2014/main" id="{BC91D75D-27B5-8473-557F-06EF3A5D6820}"/>
              </a:ext>
            </a:extLst>
          </p:cNvPr>
          <p:cNvSpPr>
            <a:spLocks noGrp="1"/>
          </p:cNvSpPr>
          <p:nvPr>
            <p:ph type="body" sz="quarter" idx="46"/>
          </p:nvPr>
        </p:nvSpPr>
        <p:spPr>
          <a:xfrm>
            <a:off x="6338466"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7" name="Text Placeholder 2">
            <a:extLst>
              <a:ext uri="{FF2B5EF4-FFF2-40B4-BE49-F238E27FC236}">
                <a16:creationId xmlns:a16="http://schemas.microsoft.com/office/drawing/2014/main" id="{751AF44C-AE53-C59F-B3CE-2BAFA94FC6B8}"/>
              </a:ext>
            </a:extLst>
          </p:cNvPr>
          <p:cNvSpPr>
            <a:spLocks noGrp="1"/>
          </p:cNvSpPr>
          <p:nvPr>
            <p:ph type="body" sz="quarter" idx="47"/>
          </p:nvPr>
        </p:nvSpPr>
        <p:spPr>
          <a:xfrm>
            <a:off x="6338466"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C71A3B7C-EC5B-BF96-B45E-96C307629346}"/>
              </a:ext>
            </a:extLst>
          </p:cNvPr>
          <p:cNvSpPr>
            <a:spLocks noGrp="1"/>
          </p:cNvSpPr>
          <p:nvPr>
            <p:ph type="body" sz="quarter" idx="48"/>
          </p:nvPr>
        </p:nvSpPr>
        <p:spPr>
          <a:xfrm>
            <a:off x="8954229"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9" name="Text Placeholder 2">
            <a:extLst>
              <a:ext uri="{FF2B5EF4-FFF2-40B4-BE49-F238E27FC236}">
                <a16:creationId xmlns:a16="http://schemas.microsoft.com/office/drawing/2014/main" id="{D64E4834-7783-D364-3B14-51ECAF6BB7E0}"/>
              </a:ext>
            </a:extLst>
          </p:cNvPr>
          <p:cNvSpPr>
            <a:spLocks noGrp="1"/>
          </p:cNvSpPr>
          <p:nvPr>
            <p:ph type="body" sz="quarter" idx="49"/>
          </p:nvPr>
        </p:nvSpPr>
        <p:spPr>
          <a:xfrm>
            <a:off x="8954229"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69" name="Picture 68" descr="A green triangle with a black background&#10;&#10;Description automatically generated with medium confidence">
            <a:extLst>
              <a:ext uri="{FF2B5EF4-FFF2-40B4-BE49-F238E27FC236}">
                <a16:creationId xmlns:a16="http://schemas.microsoft.com/office/drawing/2014/main" id="{4C4640EF-42EB-76E0-FCCE-ACC8A8866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21EC98D1-ADAF-466A-92C7-FEB988D4FDA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755509C-288B-1C36-5721-42DB70F4DF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2F63E32-12F2-E9A3-723E-87F9B57477B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object 3">
            <a:extLst>
              <a:ext uri="{FF2B5EF4-FFF2-40B4-BE49-F238E27FC236}">
                <a16:creationId xmlns:a16="http://schemas.microsoft.com/office/drawing/2014/main" id="{3DA47851-F80C-1EE4-319E-CF01C83D897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9" name="Straight Connector 8">
            <a:extLst>
              <a:ext uri="{FF2B5EF4-FFF2-40B4-BE49-F238E27FC236}">
                <a16:creationId xmlns:a16="http://schemas.microsoft.com/office/drawing/2014/main" id="{B25212B3-7D89-5B8F-EFF8-20019E0A4DA1}"/>
              </a:ext>
            </a:extLst>
          </p:cNvPr>
          <p:cNvCxnSpPr/>
          <p:nvPr userDrawn="1"/>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14C3CF6-5420-9677-49A4-B7DB70ED8569}"/>
              </a:ext>
            </a:extLst>
          </p:cNvPr>
          <p:cNvSpPr/>
          <p:nvPr userDrawn="1"/>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A842C9D-D77B-CBBD-E58B-4C84E002769B}"/>
              </a:ext>
            </a:extLst>
          </p:cNvPr>
          <p:cNvSpPr/>
          <p:nvPr userDrawn="1"/>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E93BDEB-B2B5-449C-BBD6-23855F5DC174}"/>
              </a:ext>
            </a:extLst>
          </p:cNvPr>
          <p:cNvSpPr/>
          <p:nvPr userDrawn="1"/>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C761C73-C670-A5AC-D5F8-570C1F26BE2A}"/>
              </a:ext>
            </a:extLst>
          </p:cNvPr>
          <p:cNvSpPr/>
          <p:nvPr userDrawn="1"/>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DEECF13-4E54-5362-858C-1F526C1891FB}"/>
              </a:ext>
            </a:extLst>
          </p:cNvPr>
          <p:cNvCxnSpPr/>
          <p:nvPr userDrawn="1"/>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DB3DDF-7AE4-C26E-F453-D779309B0A99}"/>
              </a:ext>
            </a:extLst>
          </p:cNvPr>
          <p:cNvSpPr/>
          <p:nvPr userDrawn="1"/>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23FD01D-6C27-2B96-50D0-54A58293F307}"/>
              </a:ext>
            </a:extLst>
          </p:cNvPr>
          <p:cNvSpPr/>
          <p:nvPr userDrawn="1"/>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5BBCB55-44EF-4B7C-489F-370529F54B25}"/>
              </a:ext>
            </a:extLst>
          </p:cNvPr>
          <p:cNvSpPr/>
          <p:nvPr userDrawn="1"/>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74B5F4A-03A1-4607-45AD-FEEB58BE9724}"/>
              </a:ext>
            </a:extLst>
          </p:cNvPr>
          <p:cNvSpPr/>
          <p:nvPr userDrawn="1"/>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green triangle with a black background&#10;&#10;Description automatically generated with medium confidence">
            <a:extLst>
              <a:ext uri="{FF2B5EF4-FFF2-40B4-BE49-F238E27FC236}">
                <a16:creationId xmlns:a16="http://schemas.microsoft.com/office/drawing/2014/main" id="{000BA473-C771-F64B-6E39-8541D9C397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6" name="Straight Connector 25">
            <a:extLst>
              <a:ext uri="{FF2B5EF4-FFF2-40B4-BE49-F238E27FC236}">
                <a16:creationId xmlns:a16="http://schemas.microsoft.com/office/drawing/2014/main" id="{DC7EC2A6-2254-96D1-5D7D-BF7137F43E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5EF3AFD1-3E53-39E8-CF42-7190BC981AD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5654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hart with Categories">
    <p:bg>
      <p:bgPr>
        <a:solidFill>
          <a:schemeClr val="bg1"/>
        </a:solidFill>
        <a:effectLst/>
      </p:bgPr>
    </p:bg>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17D70C19-11A7-2B5C-DA14-BAC765AF13C9}"/>
              </a:ext>
            </a:extLst>
          </p:cNvPr>
          <p:cNvSpPr/>
          <p:nvPr/>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3FA916A-B347-E4C2-08F6-6DF02B2B5825}"/>
              </a:ext>
            </a:extLst>
          </p:cNvPr>
          <p:cNvSpPr>
            <a:spLocks noGrp="1"/>
          </p:cNvSpPr>
          <p:nvPr>
            <p:ph type="body" sz="quarter" idx="34"/>
          </p:nvPr>
        </p:nvSpPr>
        <p:spPr>
          <a:xfrm>
            <a:off x="6681416" y="127404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5E12EF39-AD08-34E3-5B1B-22DE24697169}"/>
              </a:ext>
            </a:extLst>
          </p:cNvPr>
          <p:cNvSpPr>
            <a:spLocks noGrp="1"/>
          </p:cNvSpPr>
          <p:nvPr>
            <p:ph type="body" sz="quarter" idx="35"/>
          </p:nvPr>
        </p:nvSpPr>
        <p:spPr>
          <a:xfrm>
            <a:off x="6681416" y="186693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3A8C211D-223D-A33C-69C8-B7D16E7F7295}"/>
              </a:ext>
            </a:extLst>
          </p:cNvPr>
          <p:cNvSpPr>
            <a:spLocks noGrp="1"/>
          </p:cNvSpPr>
          <p:nvPr>
            <p:ph type="body" sz="quarter" idx="36"/>
          </p:nvPr>
        </p:nvSpPr>
        <p:spPr>
          <a:xfrm>
            <a:off x="6681416" y="306400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242AE71B-3EE3-C620-0FFB-E9C73C78C6C3}"/>
              </a:ext>
            </a:extLst>
          </p:cNvPr>
          <p:cNvSpPr>
            <a:spLocks noGrp="1"/>
          </p:cNvSpPr>
          <p:nvPr>
            <p:ph type="body" sz="quarter" idx="37"/>
          </p:nvPr>
        </p:nvSpPr>
        <p:spPr>
          <a:xfrm>
            <a:off x="6681416" y="365689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96C72B7C-9943-12C3-4DD1-C3BB7C0E8026}"/>
              </a:ext>
            </a:extLst>
          </p:cNvPr>
          <p:cNvSpPr>
            <a:spLocks noGrp="1"/>
          </p:cNvSpPr>
          <p:nvPr>
            <p:ph type="body" sz="quarter" idx="38"/>
          </p:nvPr>
        </p:nvSpPr>
        <p:spPr>
          <a:xfrm>
            <a:off x="6681416" y="4831103"/>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D17CEE81-A341-B2D2-7785-BF480E5E95C6}"/>
              </a:ext>
            </a:extLst>
          </p:cNvPr>
          <p:cNvSpPr>
            <a:spLocks noGrp="1"/>
          </p:cNvSpPr>
          <p:nvPr>
            <p:ph type="body" sz="quarter" idx="39"/>
          </p:nvPr>
        </p:nvSpPr>
        <p:spPr>
          <a:xfrm>
            <a:off x="6681416" y="5423993"/>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pic>
        <p:nvPicPr>
          <p:cNvPr id="36" name="Picture 35" descr="A green triangle with a black background&#10;&#10;Description automatically generated with medium confidence">
            <a:extLst>
              <a:ext uri="{FF2B5EF4-FFF2-40B4-BE49-F238E27FC236}">
                <a16:creationId xmlns:a16="http://schemas.microsoft.com/office/drawing/2014/main" id="{CB606B04-F159-99F7-05AE-403C06856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7" name="Chart Placeholder 15">
            <a:extLst>
              <a:ext uri="{FF2B5EF4-FFF2-40B4-BE49-F238E27FC236}">
                <a16:creationId xmlns:a16="http://schemas.microsoft.com/office/drawing/2014/main" id="{B09018B0-F93D-C693-B77E-63DE1701B68C}"/>
              </a:ext>
            </a:extLst>
          </p:cNvPr>
          <p:cNvSpPr>
            <a:spLocks noGrp="1"/>
          </p:cNvSpPr>
          <p:nvPr>
            <p:ph type="chart" sz="quarter" idx="25"/>
          </p:nvPr>
        </p:nvSpPr>
        <p:spPr>
          <a:xfrm>
            <a:off x="485775" y="1412875"/>
            <a:ext cx="4410075" cy="4692650"/>
          </a:xfrm>
          <a:prstGeom prst="rect">
            <a:avLst/>
          </a:prstGeom>
        </p:spPr>
        <p:txBody>
          <a:bodyPr/>
          <a:lstStyle>
            <a:lvl1pPr>
              <a:defRPr>
                <a:solidFill>
                  <a:schemeClr val="tx1"/>
                </a:solidFill>
              </a:defRPr>
            </a:lvl1pPr>
          </a:lstStyle>
          <a:p>
            <a:r>
              <a:rPr lang="en-US"/>
              <a:t>Click icon to add chart</a:t>
            </a:r>
          </a:p>
        </p:txBody>
      </p:sp>
      <p:sp>
        <p:nvSpPr>
          <p:cNvPr id="4" name="Title 1">
            <a:extLst>
              <a:ext uri="{FF2B5EF4-FFF2-40B4-BE49-F238E27FC236}">
                <a16:creationId xmlns:a16="http://schemas.microsoft.com/office/drawing/2014/main" id="{D991F31B-97F7-2B24-E3CE-B67781BF7C71}"/>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5" name="Straight Connector 4">
            <a:extLst>
              <a:ext uri="{FF2B5EF4-FFF2-40B4-BE49-F238E27FC236}">
                <a16:creationId xmlns:a16="http://schemas.microsoft.com/office/drawing/2014/main" id="{97FDFC2E-61D9-1276-8473-D06D5957BA7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874E355-F934-5E4E-BC43-55D67FF135D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Flowchart: Process 9">
            <a:extLst>
              <a:ext uri="{FF2B5EF4-FFF2-40B4-BE49-F238E27FC236}">
                <a16:creationId xmlns:a16="http://schemas.microsoft.com/office/drawing/2014/main" id="{3DC19218-AC1F-32DF-7687-61916C0121FF}"/>
              </a:ext>
            </a:extLst>
          </p:cNvPr>
          <p:cNvSpPr/>
          <p:nvPr userDrawn="1"/>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DE21AC05-4F46-D495-8A28-286E838FF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C43059D0-E81C-1B8A-2EAD-EEC751F53E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A3B4345-24E8-515D-23BC-5D6168EAD98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9772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hart with Categories_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A02C2B-1C9B-CCC0-ECEB-C47FAE20E806}"/>
              </a:ext>
            </a:extLst>
          </p:cNvPr>
          <p:cNvSpPr>
            <a:spLocks noGrp="1"/>
          </p:cNvSpPr>
          <p:nvPr>
            <p:ph type="body" idx="1"/>
          </p:nvPr>
        </p:nvSpPr>
        <p:spPr>
          <a:xfrm>
            <a:off x="5356624" y="1272264"/>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9" name="Text Placeholder 2">
            <a:extLst>
              <a:ext uri="{FF2B5EF4-FFF2-40B4-BE49-F238E27FC236}">
                <a16:creationId xmlns:a16="http://schemas.microsoft.com/office/drawing/2014/main" id="{31738C69-76FD-D184-0B70-1A217EF7C7CC}"/>
              </a:ext>
            </a:extLst>
          </p:cNvPr>
          <p:cNvSpPr>
            <a:spLocks noGrp="1"/>
          </p:cNvSpPr>
          <p:nvPr>
            <p:ph type="body" idx="19"/>
          </p:nvPr>
        </p:nvSpPr>
        <p:spPr>
          <a:xfrm>
            <a:off x="5353235" y="2990490"/>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0" name="Text Placeholder 2">
            <a:extLst>
              <a:ext uri="{FF2B5EF4-FFF2-40B4-BE49-F238E27FC236}">
                <a16:creationId xmlns:a16="http://schemas.microsoft.com/office/drawing/2014/main" id="{ECAB9D94-AAC6-F175-0F61-4AAF734B2F0D}"/>
              </a:ext>
            </a:extLst>
          </p:cNvPr>
          <p:cNvSpPr>
            <a:spLocks noGrp="1"/>
          </p:cNvSpPr>
          <p:nvPr>
            <p:ph type="body" idx="21"/>
          </p:nvPr>
        </p:nvSpPr>
        <p:spPr>
          <a:xfrm>
            <a:off x="5362168" y="4701784"/>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6" name="Chart Placeholder 15">
            <a:extLst>
              <a:ext uri="{FF2B5EF4-FFF2-40B4-BE49-F238E27FC236}">
                <a16:creationId xmlns:a16="http://schemas.microsoft.com/office/drawing/2014/main" id="{E0A17BDB-4B6F-7AD0-AE8C-3238A8978FB5}"/>
              </a:ext>
            </a:extLst>
          </p:cNvPr>
          <p:cNvSpPr>
            <a:spLocks noGrp="1"/>
          </p:cNvSpPr>
          <p:nvPr>
            <p:ph type="chart" sz="quarter" idx="25"/>
          </p:nvPr>
        </p:nvSpPr>
        <p:spPr>
          <a:xfrm>
            <a:off x="485775" y="1412875"/>
            <a:ext cx="4410075" cy="4692650"/>
          </a:xfrm>
          <a:prstGeom prst="rect">
            <a:avLst/>
          </a:prstGeom>
        </p:spPr>
        <p:txBody>
          <a:bodyPr/>
          <a:lstStyle/>
          <a:p>
            <a:r>
              <a:rPr lang="en-US"/>
              <a:t>Click icon to add chart</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E90C8C73-78EA-46FE-00E8-C409C636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FE817BC6-1D3C-CBB5-8F82-78C059AFAED4}"/>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3995782-05D4-E0C6-CD0E-F711BBB8488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81F958E-5A84-E2BF-3822-0490D1F068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902308F1-60F4-4D65-9FAB-61C561D842AB}"/>
              </a:ext>
            </a:extLst>
          </p:cNvPr>
          <p:cNvSpPr>
            <a:spLocks noGrp="1"/>
          </p:cNvSpPr>
          <p:nvPr>
            <p:ph sz="quarter" idx="26"/>
          </p:nvPr>
        </p:nvSpPr>
        <p:spPr>
          <a:xfrm>
            <a:off x="5362168" y="1599480"/>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7">
            <a:extLst>
              <a:ext uri="{FF2B5EF4-FFF2-40B4-BE49-F238E27FC236}">
                <a16:creationId xmlns:a16="http://schemas.microsoft.com/office/drawing/2014/main" id="{5F18FE7E-A4CA-2079-CFB4-9A536577D6FE}"/>
              </a:ext>
            </a:extLst>
          </p:cNvPr>
          <p:cNvSpPr>
            <a:spLocks noGrp="1"/>
          </p:cNvSpPr>
          <p:nvPr>
            <p:ph sz="quarter" idx="27"/>
          </p:nvPr>
        </p:nvSpPr>
        <p:spPr>
          <a:xfrm>
            <a:off x="5348825" y="3338577"/>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4" name="Content Placeholder 7">
            <a:extLst>
              <a:ext uri="{FF2B5EF4-FFF2-40B4-BE49-F238E27FC236}">
                <a16:creationId xmlns:a16="http://schemas.microsoft.com/office/drawing/2014/main" id="{99B69F37-04F0-E8C1-4315-61AB189EC42F}"/>
              </a:ext>
            </a:extLst>
          </p:cNvPr>
          <p:cNvSpPr>
            <a:spLocks noGrp="1"/>
          </p:cNvSpPr>
          <p:nvPr>
            <p:ph sz="quarter" idx="28"/>
          </p:nvPr>
        </p:nvSpPr>
        <p:spPr>
          <a:xfrm>
            <a:off x="5344416" y="5056803"/>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02AB828A-F1D6-5AB7-EB3D-95FC0A178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89DC774E-9AED-D53D-73AE-3FA202D0132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2D370DB-136E-B39C-9CDC-6C2D5520E55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206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2E7E3858-40D7-E5A6-7F27-9AFD35B885A3}"/>
              </a:ext>
            </a:extLst>
          </p:cNvPr>
          <p:cNvSpPr>
            <a:spLocks noGrp="1"/>
          </p:cNvSpPr>
          <p:nvPr>
            <p:ph type="tbl" sz="quarter" idx="10"/>
          </p:nvPr>
        </p:nvSpPr>
        <p:spPr>
          <a:xfrm>
            <a:off x="266699" y="1266825"/>
            <a:ext cx="11287125" cy="4743450"/>
          </a:xfrm>
          <a:prstGeom prst="rect">
            <a:avLst/>
          </a:prstGeom>
        </p:spPr>
        <p:txBody>
          <a:bodyPr/>
          <a:lstStyle>
            <a:lvl1pPr>
              <a:defRPr>
                <a:solidFill>
                  <a:schemeClr val="tx1"/>
                </a:solidFill>
              </a:defRPr>
            </a:lvl1pPr>
          </a:lstStyle>
          <a:p>
            <a:r>
              <a:rPr lang="en-US"/>
              <a:t>Click icon to add table</a:t>
            </a:r>
          </a:p>
        </p:txBody>
      </p:sp>
      <p:pic>
        <p:nvPicPr>
          <p:cNvPr id="15" name="Picture 14" descr="A green triangle with a black background&#10;&#10;Description automatically generated with medium confidence">
            <a:extLst>
              <a:ext uri="{FF2B5EF4-FFF2-40B4-BE49-F238E27FC236}">
                <a16:creationId xmlns:a16="http://schemas.microsoft.com/office/drawing/2014/main" id="{EA15D550-8329-77D6-809E-BCD1DF929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0F95F16-3C69-2265-A921-673B57FB35B9}"/>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CD738328-90C3-33B7-A6B2-7F62108D9EA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C967EF7-216B-4735-82D9-DDD0CB0A222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6BAB7B6-DC3D-D6C4-CC51-253A46860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595AE7C2-A119-927D-FC77-E72276BB87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B5960B0-0D12-2B54-5746-A10F3606C471}"/>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424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ams 1">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id="{E7A9A8A3-48D2-25AA-21FE-2E48F51DB1F7}"/>
              </a:ext>
            </a:extLst>
          </p:cNvPr>
          <p:cNvSpPr>
            <a:spLocks noGrp="1"/>
          </p:cNvSpPr>
          <p:nvPr>
            <p:ph type="pic" sz="quarter" idx="13"/>
          </p:nvPr>
        </p:nvSpPr>
        <p:spPr>
          <a:xfrm>
            <a:off x="850327" y="1747520"/>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4" name="Text Placeholder 20">
            <a:extLst>
              <a:ext uri="{FF2B5EF4-FFF2-40B4-BE49-F238E27FC236}">
                <a16:creationId xmlns:a16="http://schemas.microsoft.com/office/drawing/2014/main" id="{4AF90FDF-4041-7E45-3FE3-B3BA004D5D03}"/>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6" name="Picture Placeholder 23">
            <a:extLst>
              <a:ext uri="{FF2B5EF4-FFF2-40B4-BE49-F238E27FC236}">
                <a16:creationId xmlns:a16="http://schemas.microsoft.com/office/drawing/2014/main" id="{A02A1DCB-3F39-FAF3-F958-265D986F4616}"/>
              </a:ext>
            </a:extLst>
          </p:cNvPr>
          <p:cNvSpPr>
            <a:spLocks noGrp="1"/>
          </p:cNvSpPr>
          <p:nvPr>
            <p:ph type="pic" sz="quarter" idx="26"/>
          </p:nvPr>
        </p:nvSpPr>
        <p:spPr>
          <a:xfrm>
            <a:off x="348996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7" name="Text Placeholder 36">
            <a:extLst>
              <a:ext uri="{FF2B5EF4-FFF2-40B4-BE49-F238E27FC236}">
                <a16:creationId xmlns:a16="http://schemas.microsoft.com/office/drawing/2014/main" id="{A40F561A-1C88-222C-49D6-FBACCF719DF4}"/>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9" name="Picture Placeholder 23">
            <a:extLst>
              <a:ext uri="{FF2B5EF4-FFF2-40B4-BE49-F238E27FC236}">
                <a16:creationId xmlns:a16="http://schemas.microsoft.com/office/drawing/2014/main" id="{71A78961-67B4-88CF-E62D-DF0242ED90A5}"/>
              </a:ext>
            </a:extLst>
          </p:cNvPr>
          <p:cNvSpPr>
            <a:spLocks noGrp="1"/>
          </p:cNvSpPr>
          <p:nvPr>
            <p:ph type="pic" sz="quarter" idx="27"/>
          </p:nvPr>
        </p:nvSpPr>
        <p:spPr>
          <a:xfrm>
            <a:off x="6139567"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0" name="Text Placeholder 37">
            <a:extLst>
              <a:ext uri="{FF2B5EF4-FFF2-40B4-BE49-F238E27FC236}">
                <a16:creationId xmlns:a16="http://schemas.microsoft.com/office/drawing/2014/main" id="{A3115FD7-0164-4C2F-13EC-75A905C18185}"/>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12" name="Picture Placeholder 23">
            <a:extLst>
              <a:ext uri="{FF2B5EF4-FFF2-40B4-BE49-F238E27FC236}">
                <a16:creationId xmlns:a16="http://schemas.microsoft.com/office/drawing/2014/main" id="{76811E2E-04E0-854B-4C0D-F8DFD7DD840E}"/>
              </a:ext>
            </a:extLst>
          </p:cNvPr>
          <p:cNvSpPr>
            <a:spLocks noGrp="1"/>
          </p:cNvSpPr>
          <p:nvPr>
            <p:ph type="pic" sz="quarter" idx="25"/>
          </p:nvPr>
        </p:nvSpPr>
        <p:spPr>
          <a:xfrm>
            <a:off x="875515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3" name="Text Placeholder 38">
            <a:extLst>
              <a:ext uri="{FF2B5EF4-FFF2-40B4-BE49-F238E27FC236}">
                <a16:creationId xmlns:a16="http://schemas.microsoft.com/office/drawing/2014/main" id="{F556749F-2008-414E-6051-8C3BB370F4DE}"/>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A50289D-393F-2655-5716-84FDA7F8F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5" name="Text Placeholder 2">
            <a:extLst>
              <a:ext uri="{FF2B5EF4-FFF2-40B4-BE49-F238E27FC236}">
                <a16:creationId xmlns:a16="http://schemas.microsoft.com/office/drawing/2014/main" id="{82D6E200-9871-E211-75BD-590AF58C9023}"/>
              </a:ext>
            </a:extLst>
          </p:cNvPr>
          <p:cNvSpPr>
            <a:spLocks noGrp="1"/>
          </p:cNvSpPr>
          <p:nvPr>
            <p:ph type="body" sz="quarter" idx="37"/>
          </p:nvPr>
        </p:nvSpPr>
        <p:spPr>
          <a:xfrm>
            <a:off x="977001"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192CB3B3-6F03-9597-5874-ABFBB3396120}"/>
              </a:ext>
            </a:extLst>
          </p:cNvPr>
          <p:cNvSpPr>
            <a:spLocks noGrp="1"/>
          </p:cNvSpPr>
          <p:nvPr>
            <p:ph type="body" sz="quarter" idx="38"/>
          </p:nvPr>
        </p:nvSpPr>
        <p:spPr>
          <a:xfrm>
            <a:off x="363908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7" name="Text Placeholder 2">
            <a:extLst>
              <a:ext uri="{FF2B5EF4-FFF2-40B4-BE49-F238E27FC236}">
                <a16:creationId xmlns:a16="http://schemas.microsoft.com/office/drawing/2014/main" id="{976951C6-CF2C-6709-4054-37674CB849B1}"/>
              </a:ext>
            </a:extLst>
          </p:cNvPr>
          <p:cNvSpPr>
            <a:spLocks noGrp="1"/>
          </p:cNvSpPr>
          <p:nvPr>
            <p:ph type="body" sz="quarter" idx="39"/>
          </p:nvPr>
        </p:nvSpPr>
        <p:spPr>
          <a:xfrm>
            <a:off x="6288685"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8" name="Text Placeholder 2">
            <a:extLst>
              <a:ext uri="{FF2B5EF4-FFF2-40B4-BE49-F238E27FC236}">
                <a16:creationId xmlns:a16="http://schemas.microsoft.com/office/drawing/2014/main" id="{31958262-3212-663F-B1B8-C34B609069AD}"/>
              </a:ext>
            </a:extLst>
          </p:cNvPr>
          <p:cNvSpPr>
            <a:spLocks noGrp="1"/>
          </p:cNvSpPr>
          <p:nvPr>
            <p:ph type="body" sz="quarter" idx="40"/>
          </p:nvPr>
        </p:nvSpPr>
        <p:spPr>
          <a:xfrm>
            <a:off x="890427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5" name="Title 1">
            <a:extLst>
              <a:ext uri="{FF2B5EF4-FFF2-40B4-BE49-F238E27FC236}">
                <a16:creationId xmlns:a16="http://schemas.microsoft.com/office/drawing/2014/main" id="{7D78CFA5-70A6-4BA7-EE49-EF22798CEAB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E5A1E61-1BC9-9D0F-DC98-87C8D8683704}"/>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BD7B50-DD35-6C16-AE8B-B214C74D313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F82124AF-29B7-64B0-8E7A-B38D3FF1E8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1A86653-6656-E352-BC6C-2AAFCACEA4D7}"/>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BA87842-937A-DF41-C8DD-19380860B06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48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ams 2">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0C26FC79-B126-2CD4-67D2-AA54B80AC6EA}"/>
              </a:ext>
            </a:extLst>
          </p:cNvPr>
          <p:cNvSpPr>
            <a:spLocks noGrp="1"/>
          </p:cNvSpPr>
          <p:nvPr>
            <p:ph type="pic" sz="quarter" idx="13"/>
          </p:nvPr>
        </p:nvSpPr>
        <p:spPr>
          <a:xfrm>
            <a:off x="1090665" y="1650517"/>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6" name="Text Placeholder 33">
            <a:extLst>
              <a:ext uri="{FF2B5EF4-FFF2-40B4-BE49-F238E27FC236}">
                <a16:creationId xmlns:a16="http://schemas.microsoft.com/office/drawing/2014/main" id="{48024990-70F3-900B-594E-47EF8C0D74FE}"/>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18" name="Picture Placeholder 23">
            <a:extLst>
              <a:ext uri="{FF2B5EF4-FFF2-40B4-BE49-F238E27FC236}">
                <a16:creationId xmlns:a16="http://schemas.microsoft.com/office/drawing/2014/main" id="{220D223E-D79B-2040-6D0E-85FB7EE879B6}"/>
              </a:ext>
            </a:extLst>
          </p:cNvPr>
          <p:cNvSpPr>
            <a:spLocks noGrp="1"/>
          </p:cNvSpPr>
          <p:nvPr>
            <p:ph type="pic" sz="quarter" idx="15"/>
          </p:nvPr>
        </p:nvSpPr>
        <p:spPr>
          <a:xfrm>
            <a:off x="3638242" y="1656748"/>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9" name="Text Placeholder 39">
            <a:extLst>
              <a:ext uri="{FF2B5EF4-FFF2-40B4-BE49-F238E27FC236}">
                <a16:creationId xmlns:a16="http://schemas.microsoft.com/office/drawing/2014/main" id="{FC827599-7E0D-39C5-FCF8-25AAF2C8C77F}"/>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1" name="Picture Placeholder 23">
            <a:extLst>
              <a:ext uri="{FF2B5EF4-FFF2-40B4-BE49-F238E27FC236}">
                <a16:creationId xmlns:a16="http://schemas.microsoft.com/office/drawing/2014/main" id="{3D5F4A9F-A64B-AEFB-9CA2-5210C838A839}"/>
              </a:ext>
            </a:extLst>
          </p:cNvPr>
          <p:cNvSpPr>
            <a:spLocks noGrp="1"/>
          </p:cNvSpPr>
          <p:nvPr>
            <p:ph type="pic" sz="quarter" idx="16"/>
          </p:nvPr>
        </p:nvSpPr>
        <p:spPr>
          <a:xfrm>
            <a:off x="6185819" y="166297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2" name="Text Placeholder 42">
            <a:extLst>
              <a:ext uri="{FF2B5EF4-FFF2-40B4-BE49-F238E27FC236}">
                <a16:creationId xmlns:a16="http://schemas.microsoft.com/office/drawing/2014/main" id="{B9BD1259-E00B-0FAB-1B37-589E4EB1EF5F}"/>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4" name="Picture Placeholder 23">
            <a:extLst>
              <a:ext uri="{FF2B5EF4-FFF2-40B4-BE49-F238E27FC236}">
                <a16:creationId xmlns:a16="http://schemas.microsoft.com/office/drawing/2014/main" id="{30534756-0AC0-39FB-03C1-0B947B5C6BF8}"/>
              </a:ext>
            </a:extLst>
          </p:cNvPr>
          <p:cNvSpPr>
            <a:spLocks noGrp="1"/>
          </p:cNvSpPr>
          <p:nvPr>
            <p:ph type="pic" sz="quarter" idx="14"/>
          </p:nvPr>
        </p:nvSpPr>
        <p:spPr>
          <a:xfrm>
            <a:off x="8733396" y="166920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5" name="Text Placeholder 45">
            <a:extLst>
              <a:ext uri="{FF2B5EF4-FFF2-40B4-BE49-F238E27FC236}">
                <a16:creationId xmlns:a16="http://schemas.microsoft.com/office/drawing/2014/main" id="{8861CBD6-B733-170A-DB34-2C673E3A9DE3}"/>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7" name="Picture Placeholder 23">
            <a:extLst>
              <a:ext uri="{FF2B5EF4-FFF2-40B4-BE49-F238E27FC236}">
                <a16:creationId xmlns:a16="http://schemas.microsoft.com/office/drawing/2014/main" id="{66440CB9-6025-1774-C7C0-72F939D9DE5C}"/>
              </a:ext>
            </a:extLst>
          </p:cNvPr>
          <p:cNvSpPr>
            <a:spLocks noGrp="1"/>
          </p:cNvSpPr>
          <p:nvPr>
            <p:ph type="pic" sz="quarter" idx="17"/>
          </p:nvPr>
        </p:nvSpPr>
        <p:spPr>
          <a:xfrm>
            <a:off x="1090665" y="4221285"/>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8" name="Text Placeholder 48">
            <a:extLst>
              <a:ext uri="{FF2B5EF4-FFF2-40B4-BE49-F238E27FC236}">
                <a16:creationId xmlns:a16="http://schemas.microsoft.com/office/drawing/2014/main" id="{97DB1FDF-B462-1F14-60B3-0A4C10FFB056}"/>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0" name="Picture Placeholder 23">
            <a:extLst>
              <a:ext uri="{FF2B5EF4-FFF2-40B4-BE49-F238E27FC236}">
                <a16:creationId xmlns:a16="http://schemas.microsoft.com/office/drawing/2014/main" id="{13632726-C27F-2CA8-93B4-B73367EEB398}"/>
              </a:ext>
            </a:extLst>
          </p:cNvPr>
          <p:cNvSpPr>
            <a:spLocks noGrp="1"/>
          </p:cNvSpPr>
          <p:nvPr>
            <p:ph type="pic" sz="quarter" idx="19"/>
          </p:nvPr>
        </p:nvSpPr>
        <p:spPr>
          <a:xfrm>
            <a:off x="3638242" y="4218973"/>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1" name="Text Placeholder 51">
            <a:extLst>
              <a:ext uri="{FF2B5EF4-FFF2-40B4-BE49-F238E27FC236}">
                <a16:creationId xmlns:a16="http://schemas.microsoft.com/office/drawing/2014/main" id="{A4F24F4F-ED93-B9A9-4A79-00F3B040FC71}"/>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3" name="Picture Placeholder 23">
            <a:extLst>
              <a:ext uri="{FF2B5EF4-FFF2-40B4-BE49-F238E27FC236}">
                <a16:creationId xmlns:a16="http://schemas.microsoft.com/office/drawing/2014/main" id="{1EE28B73-0718-8CE6-0627-F7F7B1CA761D}"/>
              </a:ext>
            </a:extLst>
          </p:cNvPr>
          <p:cNvSpPr>
            <a:spLocks noGrp="1"/>
          </p:cNvSpPr>
          <p:nvPr>
            <p:ph type="pic" sz="quarter" idx="20"/>
          </p:nvPr>
        </p:nvSpPr>
        <p:spPr>
          <a:xfrm>
            <a:off x="6185819" y="422012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4" name="Text Placeholder 52">
            <a:extLst>
              <a:ext uri="{FF2B5EF4-FFF2-40B4-BE49-F238E27FC236}">
                <a16:creationId xmlns:a16="http://schemas.microsoft.com/office/drawing/2014/main" id="{164850C7-D907-343A-D81F-C467AC3E2E3E}"/>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6" name="Picture Placeholder 23">
            <a:extLst>
              <a:ext uri="{FF2B5EF4-FFF2-40B4-BE49-F238E27FC236}">
                <a16:creationId xmlns:a16="http://schemas.microsoft.com/office/drawing/2014/main" id="{8BF269B3-558B-3ED0-9CC5-B18E026F5BBE}"/>
              </a:ext>
            </a:extLst>
          </p:cNvPr>
          <p:cNvSpPr>
            <a:spLocks noGrp="1"/>
          </p:cNvSpPr>
          <p:nvPr>
            <p:ph type="pic" sz="quarter" idx="18"/>
          </p:nvPr>
        </p:nvSpPr>
        <p:spPr>
          <a:xfrm>
            <a:off x="8733396" y="4222440"/>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7" name="Text Placeholder 53">
            <a:extLst>
              <a:ext uri="{FF2B5EF4-FFF2-40B4-BE49-F238E27FC236}">
                <a16:creationId xmlns:a16="http://schemas.microsoft.com/office/drawing/2014/main" id="{A975BCDF-E95F-7C0D-567E-4081684AC57E}"/>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14376A5B-241F-E2B9-4EFB-3D5CCC3F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ext Placeholder 2">
            <a:extLst>
              <a:ext uri="{FF2B5EF4-FFF2-40B4-BE49-F238E27FC236}">
                <a16:creationId xmlns:a16="http://schemas.microsoft.com/office/drawing/2014/main" id="{AAE63EA9-3312-8E92-B630-37D85451EC11}"/>
              </a:ext>
            </a:extLst>
          </p:cNvPr>
          <p:cNvSpPr>
            <a:spLocks noGrp="1"/>
          </p:cNvSpPr>
          <p:nvPr>
            <p:ph type="body" sz="quarter" idx="45"/>
          </p:nvPr>
        </p:nvSpPr>
        <p:spPr>
          <a:xfrm>
            <a:off x="1185313" y="3565934"/>
            <a:ext cx="190536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4" name="Text Placeholder 2">
            <a:extLst>
              <a:ext uri="{FF2B5EF4-FFF2-40B4-BE49-F238E27FC236}">
                <a16:creationId xmlns:a16="http://schemas.microsoft.com/office/drawing/2014/main" id="{0293F7CE-51D6-EE2A-A8FD-E51772CBC996}"/>
              </a:ext>
            </a:extLst>
          </p:cNvPr>
          <p:cNvSpPr>
            <a:spLocks noGrp="1"/>
          </p:cNvSpPr>
          <p:nvPr>
            <p:ph type="body" sz="quarter" idx="46"/>
          </p:nvPr>
        </p:nvSpPr>
        <p:spPr>
          <a:xfrm>
            <a:off x="3744903" y="3586710"/>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5" name="Text Placeholder 2">
            <a:extLst>
              <a:ext uri="{FF2B5EF4-FFF2-40B4-BE49-F238E27FC236}">
                <a16:creationId xmlns:a16="http://schemas.microsoft.com/office/drawing/2014/main" id="{5FB9F498-87D1-693B-28D1-BFFEC49B01B4}"/>
              </a:ext>
            </a:extLst>
          </p:cNvPr>
          <p:cNvSpPr>
            <a:spLocks noGrp="1"/>
          </p:cNvSpPr>
          <p:nvPr>
            <p:ph type="body" sz="quarter" idx="47"/>
          </p:nvPr>
        </p:nvSpPr>
        <p:spPr>
          <a:xfrm>
            <a:off x="6292480" y="3558526"/>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6" name="Text Placeholder 2">
            <a:extLst>
              <a:ext uri="{FF2B5EF4-FFF2-40B4-BE49-F238E27FC236}">
                <a16:creationId xmlns:a16="http://schemas.microsoft.com/office/drawing/2014/main" id="{DD3AB586-A553-3129-43FC-BB90293662D8}"/>
              </a:ext>
            </a:extLst>
          </p:cNvPr>
          <p:cNvSpPr>
            <a:spLocks noGrp="1"/>
          </p:cNvSpPr>
          <p:nvPr>
            <p:ph type="body" sz="quarter" idx="48"/>
          </p:nvPr>
        </p:nvSpPr>
        <p:spPr>
          <a:xfrm>
            <a:off x="8843861" y="3565934"/>
            <a:ext cx="1890065"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C4E8CB46-2BAE-3A57-23AD-254C8755A6ED}"/>
              </a:ext>
            </a:extLst>
          </p:cNvPr>
          <p:cNvSpPr>
            <a:spLocks noGrp="1"/>
          </p:cNvSpPr>
          <p:nvPr>
            <p:ph type="body" sz="quarter" idx="49"/>
          </p:nvPr>
        </p:nvSpPr>
        <p:spPr>
          <a:xfrm>
            <a:off x="1196803" y="6132501"/>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1FE9B3F5-6A1A-9EB9-948A-773AB03CE91B}"/>
              </a:ext>
            </a:extLst>
          </p:cNvPr>
          <p:cNvSpPr>
            <a:spLocks noGrp="1"/>
          </p:cNvSpPr>
          <p:nvPr>
            <p:ph type="body" sz="quarter" idx="50"/>
          </p:nvPr>
        </p:nvSpPr>
        <p:spPr>
          <a:xfrm>
            <a:off x="3744903" y="6115819"/>
            <a:ext cx="1893869"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9B9C7398-B3DF-97C9-F34C-48C81F6E7BCB}"/>
              </a:ext>
            </a:extLst>
          </p:cNvPr>
          <p:cNvSpPr>
            <a:spLocks noGrp="1"/>
          </p:cNvSpPr>
          <p:nvPr>
            <p:ph type="body" sz="quarter" idx="51"/>
          </p:nvPr>
        </p:nvSpPr>
        <p:spPr>
          <a:xfrm>
            <a:off x="6258226"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CDF32935-D6C8-1F0E-28CE-A96AC77F23E4}"/>
              </a:ext>
            </a:extLst>
          </p:cNvPr>
          <p:cNvSpPr>
            <a:spLocks noGrp="1"/>
          </p:cNvSpPr>
          <p:nvPr>
            <p:ph type="body" sz="quarter" idx="52"/>
          </p:nvPr>
        </p:nvSpPr>
        <p:spPr>
          <a:xfrm>
            <a:off x="8805803"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1" name="Title 1">
            <a:extLst>
              <a:ext uri="{FF2B5EF4-FFF2-40B4-BE49-F238E27FC236}">
                <a16:creationId xmlns:a16="http://schemas.microsoft.com/office/drawing/2014/main" id="{FC4A6F5C-1A52-B3DB-EE64-FFE6BDA7C349}"/>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F869721-06E5-8023-0D65-9202F63C335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B1796FD-8A9C-A28F-CA4F-8E7B4C60B4A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0858461D-8D70-8F7D-67EC-77FBBA9AC5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7" name="Straight Connector 16">
            <a:extLst>
              <a:ext uri="{FF2B5EF4-FFF2-40B4-BE49-F238E27FC236}">
                <a16:creationId xmlns:a16="http://schemas.microsoft.com/office/drawing/2014/main" id="{9355B067-FC1B-DE7A-250F-D95FBED1A26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92593FA-21B2-2781-6366-35BDC585637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3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bg2">
            <a:alpha val="88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87D01DD-54A4-D428-8F0A-78D1328A0519}"/>
              </a:ext>
            </a:extLst>
          </p:cNvPr>
          <p:cNvSpPr>
            <a:spLocks noGrp="1"/>
          </p:cNvSpPr>
          <p:nvPr>
            <p:ph type="body" idx="1" hasCustomPrompt="1"/>
          </p:nvPr>
        </p:nvSpPr>
        <p:spPr>
          <a:xfrm>
            <a:off x="2156224" y="19544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9" name="Text Placeholder 2">
            <a:extLst>
              <a:ext uri="{FF2B5EF4-FFF2-40B4-BE49-F238E27FC236}">
                <a16:creationId xmlns:a16="http://schemas.microsoft.com/office/drawing/2014/main" id="{ACA100C3-093F-1DCD-8467-238AD16F2FA2}"/>
              </a:ext>
            </a:extLst>
          </p:cNvPr>
          <p:cNvSpPr>
            <a:spLocks noGrp="1"/>
          </p:cNvSpPr>
          <p:nvPr>
            <p:ph type="body" sz="quarter" idx="35"/>
          </p:nvPr>
        </p:nvSpPr>
        <p:spPr>
          <a:xfrm>
            <a:off x="2156224" y="22369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DA191CC0-624B-4AFA-3EAF-4E3CA4671852}"/>
              </a:ext>
            </a:extLst>
          </p:cNvPr>
          <p:cNvSpPr>
            <a:spLocks noGrp="1"/>
          </p:cNvSpPr>
          <p:nvPr>
            <p:ph type="body" idx="36" hasCustomPrompt="1"/>
          </p:nvPr>
        </p:nvSpPr>
        <p:spPr>
          <a:xfrm>
            <a:off x="2156224" y="2956402"/>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1" name="Text Placeholder 2">
            <a:extLst>
              <a:ext uri="{FF2B5EF4-FFF2-40B4-BE49-F238E27FC236}">
                <a16:creationId xmlns:a16="http://schemas.microsoft.com/office/drawing/2014/main" id="{B4BF18C0-95EB-E606-891F-0FEDF8163989}"/>
              </a:ext>
            </a:extLst>
          </p:cNvPr>
          <p:cNvSpPr>
            <a:spLocks noGrp="1"/>
          </p:cNvSpPr>
          <p:nvPr>
            <p:ph type="body" sz="quarter" idx="37"/>
          </p:nvPr>
        </p:nvSpPr>
        <p:spPr>
          <a:xfrm>
            <a:off x="2156224" y="3238831"/>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1D591116-169B-4EEE-A84A-C4A8588A3F9B}"/>
              </a:ext>
            </a:extLst>
          </p:cNvPr>
          <p:cNvSpPr>
            <a:spLocks noGrp="1"/>
          </p:cNvSpPr>
          <p:nvPr>
            <p:ph type="body" idx="38" hasCustomPrompt="1"/>
          </p:nvPr>
        </p:nvSpPr>
        <p:spPr>
          <a:xfrm>
            <a:off x="2156224" y="39227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3" name="Text Placeholder 2">
            <a:extLst>
              <a:ext uri="{FF2B5EF4-FFF2-40B4-BE49-F238E27FC236}">
                <a16:creationId xmlns:a16="http://schemas.microsoft.com/office/drawing/2014/main" id="{0F82F022-DD8C-C1DC-C880-378AB3DFE074}"/>
              </a:ext>
            </a:extLst>
          </p:cNvPr>
          <p:cNvSpPr>
            <a:spLocks noGrp="1"/>
          </p:cNvSpPr>
          <p:nvPr>
            <p:ph type="body" sz="quarter" idx="39"/>
          </p:nvPr>
        </p:nvSpPr>
        <p:spPr>
          <a:xfrm>
            <a:off x="2156224" y="42052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4" name="Text Placeholder 2">
            <a:extLst>
              <a:ext uri="{FF2B5EF4-FFF2-40B4-BE49-F238E27FC236}">
                <a16:creationId xmlns:a16="http://schemas.microsoft.com/office/drawing/2014/main" id="{3F673805-EB16-B5DE-3F98-6A6B3CF590F6}"/>
              </a:ext>
            </a:extLst>
          </p:cNvPr>
          <p:cNvSpPr>
            <a:spLocks noGrp="1"/>
          </p:cNvSpPr>
          <p:nvPr>
            <p:ph type="body" idx="40" hasCustomPrompt="1"/>
          </p:nvPr>
        </p:nvSpPr>
        <p:spPr>
          <a:xfrm>
            <a:off x="2156224" y="482974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5" name="Text Placeholder 2">
            <a:extLst>
              <a:ext uri="{FF2B5EF4-FFF2-40B4-BE49-F238E27FC236}">
                <a16:creationId xmlns:a16="http://schemas.microsoft.com/office/drawing/2014/main" id="{AEB836C9-9B32-852A-BDB3-F3EA213B0BB7}"/>
              </a:ext>
            </a:extLst>
          </p:cNvPr>
          <p:cNvSpPr>
            <a:spLocks noGrp="1"/>
          </p:cNvSpPr>
          <p:nvPr>
            <p:ph type="body" sz="quarter" idx="41"/>
          </p:nvPr>
        </p:nvSpPr>
        <p:spPr>
          <a:xfrm>
            <a:off x="2156224" y="511217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pic>
        <p:nvPicPr>
          <p:cNvPr id="16" name="Picture 15" descr="A green triangle with a black background&#10;&#10;Description automatically generated with medium confidence">
            <a:extLst>
              <a:ext uri="{FF2B5EF4-FFF2-40B4-BE49-F238E27FC236}">
                <a16:creationId xmlns:a16="http://schemas.microsoft.com/office/drawing/2014/main" id="{AEDB2A17-E932-51F3-11EB-50E1DC81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066300C0-E38F-FB0F-CBD9-CC88F59AA7CE}"/>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9452559A-64DB-8360-4D5F-1D52405D07A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E55A0B-63CD-79C1-974C-654DCF1F8AC8}"/>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FCBEB201-D68A-8ED8-AA49-882B4AB36A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FD417BDF-8D5E-3386-9A19-962F084C7BC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0D7DED62-743D-38CF-A683-23B017F0242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19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Dark">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text, font, graphics, screenshot&#10;&#10;Description automatically generated">
            <a:extLst>
              <a:ext uri="{FF2B5EF4-FFF2-40B4-BE49-F238E27FC236}">
                <a16:creationId xmlns:a16="http://schemas.microsoft.com/office/drawing/2014/main" id="{50F38980-6A39-15C9-159C-AD9D47739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3" name="TextBox 2">
            <a:extLst>
              <a:ext uri="{FF2B5EF4-FFF2-40B4-BE49-F238E27FC236}">
                <a16:creationId xmlns:a16="http://schemas.microsoft.com/office/drawing/2014/main" id="{D8A32089-F4C9-5D8D-B4C2-ED72230232BD}"/>
              </a:ext>
            </a:extLst>
          </p:cNvPr>
          <p:cNvSpPr txBox="1"/>
          <p:nvPr/>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pic>
        <p:nvPicPr>
          <p:cNvPr id="4" name="Picture 3" descr="A picture containing text, font, graphics, screenshot&#10;&#10;Description automatically generated">
            <a:extLst>
              <a:ext uri="{FF2B5EF4-FFF2-40B4-BE49-F238E27FC236}">
                <a16:creationId xmlns:a16="http://schemas.microsoft.com/office/drawing/2014/main" id="{1BB9D671-1FD3-3E00-00A8-64C074559E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5" name="TextBox 4">
            <a:extLst>
              <a:ext uri="{FF2B5EF4-FFF2-40B4-BE49-F238E27FC236}">
                <a16:creationId xmlns:a16="http://schemas.microsoft.com/office/drawing/2014/main" id="{DF667CEB-61A7-7B85-1182-24639CB63F16}"/>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2332809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losing Light">
    <p:bg>
      <p:bgPr>
        <a:solidFill>
          <a:schemeClr val="tx2"/>
        </a:solidFill>
        <a:effectLst/>
      </p:bgPr>
    </p:bg>
    <p:spTree>
      <p:nvGrpSpPr>
        <p:cNvPr id="1" name=""/>
        <p:cNvGrpSpPr/>
        <p:nvPr/>
      </p:nvGrpSpPr>
      <p:grpSpPr>
        <a:xfrm>
          <a:off x="0" y="0"/>
          <a:ext cx="0" cy="0"/>
          <a:chOff x="0" y="0"/>
          <a:chExt cx="0" cy="0"/>
        </a:xfrm>
      </p:grpSpPr>
      <p:pic>
        <p:nvPicPr>
          <p:cNvPr id="3" name="Picture 2" descr="A green text on a black background&#10;&#10;Description automatically generated with low confidence">
            <a:extLst>
              <a:ext uri="{FF2B5EF4-FFF2-40B4-BE49-F238E27FC236}">
                <a16:creationId xmlns:a16="http://schemas.microsoft.com/office/drawing/2014/main" id="{43E3126E-794B-18B6-97B3-643DB1D39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2" name="TextBox 1">
            <a:extLst>
              <a:ext uri="{FF2B5EF4-FFF2-40B4-BE49-F238E27FC236}">
                <a16:creationId xmlns:a16="http://schemas.microsoft.com/office/drawing/2014/main" id="{615CB790-DF6D-59EB-574C-845F595F3A0F}"/>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4" name="Picture 3" descr="A green text on a black background&#10;&#10;Description automatically generated with low confidence">
            <a:extLst>
              <a:ext uri="{FF2B5EF4-FFF2-40B4-BE49-F238E27FC236}">
                <a16:creationId xmlns:a16="http://schemas.microsoft.com/office/drawing/2014/main" id="{CCD0D612-E364-017B-94C2-3BCCAFF59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5" name="TextBox 4">
            <a:extLst>
              <a:ext uri="{FF2B5EF4-FFF2-40B4-BE49-F238E27FC236}">
                <a16:creationId xmlns:a16="http://schemas.microsoft.com/office/drawing/2014/main" id="{22ABA562-CA4F-3FD2-9C7E-44CD68FDB645}"/>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70915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Icon Layout V2">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1FC7A03-B771-44F7-A957-5F46DBDDD00E}"/>
              </a:ext>
            </a:extLst>
          </p:cNvPr>
          <p:cNvSpPr/>
          <p:nvPr userDrawn="1"/>
        </p:nvSpPr>
        <p:spPr>
          <a:xfrm>
            <a:off x="0" y="1"/>
            <a:ext cx="6096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2" name="Text Placeholder 2">
            <a:extLst>
              <a:ext uri="{FF2B5EF4-FFF2-40B4-BE49-F238E27FC236}">
                <a16:creationId xmlns:a16="http://schemas.microsoft.com/office/drawing/2014/main" id="{5D01145E-B053-480A-AC30-80B6EAFDD131}"/>
              </a:ext>
            </a:extLst>
          </p:cNvPr>
          <p:cNvSpPr>
            <a:spLocks noGrp="1"/>
          </p:cNvSpPr>
          <p:nvPr>
            <p:ph type="body" idx="1" hasCustomPrompt="1"/>
          </p:nvPr>
        </p:nvSpPr>
        <p:spPr>
          <a:xfrm>
            <a:off x="8081336" y="866751"/>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3" name="Text Placeholder 3">
            <a:extLst>
              <a:ext uri="{FF2B5EF4-FFF2-40B4-BE49-F238E27FC236}">
                <a16:creationId xmlns:a16="http://schemas.microsoft.com/office/drawing/2014/main" id="{13C700EB-6948-4B3D-94F6-E8134ACFAF44}"/>
              </a:ext>
            </a:extLst>
          </p:cNvPr>
          <p:cNvSpPr>
            <a:spLocks noGrp="1"/>
          </p:cNvSpPr>
          <p:nvPr>
            <p:ph type="body" sz="half" idx="17" hasCustomPrompt="1"/>
          </p:nvPr>
        </p:nvSpPr>
        <p:spPr>
          <a:xfrm>
            <a:off x="8081335" y="1390812"/>
            <a:ext cx="3234365" cy="865178"/>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34" name="Title 1">
            <a:extLst>
              <a:ext uri="{FF2B5EF4-FFF2-40B4-BE49-F238E27FC236}">
                <a16:creationId xmlns:a16="http://schemas.microsoft.com/office/drawing/2014/main" id="{8DD9F2ED-217E-4B67-9033-DE6438424A71}"/>
              </a:ext>
            </a:extLst>
          </p:cNvPr>
          <p:cNvSpPr>
            <a:spLocks noGrp="1"/>
          </p:cNvSpPr>
          <p:nvPr>
            <p:ph type="title" hasCustomPrompt="1"/>
          </p:nvPr>
        </p:nvSpPr>
        <p:spPr>
          <a:xfrm>
            <a:off x="890246" y="2167694"/>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35" name="Straight Connector 34">
            <a:extLst>
              <a:ext uri="{FF2B5EF4-FFF2-40B4-BE49-F238E27FC236}">
                <a16:creationId xmlns:a16="http://schemas.microsoft.com/office/drawing/2014/main" id="{36B0C9AD-E92F-4AE1-86D9-6F8EBB8C6764}"/>
              </a:ext>
            </a:extLst>
          </p:cNvPr>
          <p:cNvCxnSpPr>
            <a:cxnSpLocks/>
          </p:cNvCxnSpPr>
          <p:nvPr userDrawn="1"/>
        </p:nvCxnSpPr>
        <p:spPr>
          <a:xfrm>
            <a:off x="876300" y="288839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656179F8-BAF4-48F4-9FFE-965E3014F937}"/>
              </a:ext>
            </a:extLst>
          </p:cNvPr>
          <p:cNvSpPr>
            <a:spLocks noGrp="1"/>
          </p:cNvSpPr>
          <p:nvPr>
            <p:ph type="body" sz="half" idx="24" hasCustomPrompt="1"/>
          </p:nvPr>
        </p:nvSpPr>
        <p:spPr>
          <a:xfrm>
            <a:off x="876300" y="3168629"/>
            <a:ext cx="4391025" cy="3003568"/>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38" name="Text Placeholder 2">
            <a:extLst>
              <a:ext uri="{FF2B5EF4-FFF2-40B4-BE49-F238E27FC236}">
                <a16:creationId xmlns:a16="http://schemas.microsoft.com/office/drawing/2014/main" id="{D0D4EEA6-826F-4CAA-939B-33482E00159D}"/>
              </a:ext>
            </a:extLst>
          </p:cNvPr>
          <p:cNvSpPr>
            <a:spLocks noGrp="1"/>
          </p:cNvSpPr>
          <p:nvPr>
            <p:ph type="body" idx="25" hasCustomPrompt="1"/>
          </p:nvPr>
        </p:nvSpPr>
        <p:spPr>
          <a:xfrm>
            <a:off x="8081336" y="2734378"/>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9" name="Text Placeholder 3">
            <a:extLst>
              <a:ext uri="{FF2B5EF4-FFF2-40B4-BE49-F238E27FC236}">
                <a16:creationId xmlns:a16="http://schemas.microsoft.com/office/drawing/2014/main" id="{CD5A9EB1-F0A1-4437-9B7B-2F28D46647C7}"/>
              </a:ext>
            </a:extLst>
          </p:cNvPr>
          <p:cNvSpPr>
            <a:spLocks noGrp="1"/>
          </p:cNvSpPr>
          <p:nvPr>
            <p:ph type="body" sz="half" idx="26" hasCustomPrompt="1"/>
          </p:nvPr>
        </p:nvSpPr>
        <p:spPr>
          <a:xfrm>
            <a:off x="8081335" y="3258438"/>
            <a:ext cx="3234365" cy="865181"/>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40" name="Text Placeholder 2">
            <a:extLst>
              <a:ext uri="{FF2B5EF4-FFF2-40B4-BE49-F238E27FC236}">
                <a16:creationId xmlns:a16="http://schemas.microsoft.com/office/drawing/2014/main" id="{E7520CDE-5603-4BA4-AC0E-C1BF28DEA28D}"/>
              </a:ext>
            </a:extLst>
          </p:cNvPr>
          <p:cNvSpPr>
            <a:spLocks noGrp="1"/>
          </p:cNvSpPr>
          <p:nvPr>
            <p:ph type="body" idx="27" hasCustomPrompt="1"/>
          </p:nvPr>
        </p:nvSpPr>
        <p:spPr>
          <a:xfrm>
            <a:off x="8081336" y="4602006"/>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41" name="Text Placeholder 3">
            <a:extLst>
              <a:ext uri="{FF2B5EF4-FFF2-40B4-BE49-F238E27FC236}">
                <a16:creationId xmlns:a16="http://schemas.microsoft.com/office/drawing/2014/main" id="{1B7C59E7-1631-4BB3-BF24-86857618381B}"/>
              </a:ext>
            </a:extLst>
          </p:cNvPr>
          <p:cNvSpPr>
            <a:spLocks noGrp="1"/>
          </p:cNvSpPr>
          <p:nvPr>
            <p:ph type="body" sz="half" idx="28" hasCustomPrompt="1"/>
          </p:nvPr>
        </p:nvSpPr>
        <p:spPr>
          <a:xfrm>
            <a:off x="8081335" y="5126067"/>
            <a:ext cx="3234365" cy="865182"/>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18" name="Oval 17">
            <a:extLst>
              <a:ext uri="{FF2B5EF4-FFF2-40B4-BE49-F238E27FC236}">
                <a16:creationId xmlns:a16="http://schemas.microsoft.com/office/drawing/2014/main" id="{FFE83558-0D23-4184-A4C6-5A304A0846B6}"/>
              </a:ext>
            </a:extLst>
          </p:cNvPr>
          <p:cNvSpPr/>
          <p:nvPr userDrawn="1"/>
        </p:nvSpPr>
        <p:spPr>
          <a:xfrm>
            <a:off x="6628496" y="866751"/>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1102BCF-7E6C-40DB-B6CA-637C150CF8F9}"/>
              </a:ext>
            </a:extLst>
          </p:cNvPr>
          <p:cNvSpPr/>
          <p:nvPr userDrawn="1"/>
        </p:nvSpPr>
        <p:spPr>
          <a:xfrm>
            <a:off x="6628496" y="2734378"/>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ADD7EDF-1C8B-4D47-B7E0-C3576BB34DFE}"/>
              </a:ext>
            </a:extLst>
          </p:cNvPr>
          <p:cNvSpPr/>
          <p:nvPr userDrawn="1"/>
        </p:nvSpPr>
        <p:spPr>
          <a:xfrm>
            <a:off x="6642156" y="4602005"/>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A3914F5-EA94-4C90-A64D-91F5B3D362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9663" y="6523801"/>
            <a:ext cx="754557" cy="206672"/>
          </a:xfrm>
          <a:prstGeom prst="rect">
            <a:avLst/>
          </a:prstGeom>
        </p:spPr>
      </p:pic>
    </p:spTree>
    <p:extLst>
      <p:ext uri="{BB962C8B-B14F-4D97-AF65-F5344CB8AC3E}">
        <p14:creationId xmlns:p14="http://schemas.microsoft.com/office/powerpoint/2010/main" val="3383449572"/>
      </p:ext>
    </p:extLst>
  </p:cSld>
  <p:clrMapOvr>
    <a:masterClrMapping/>
  </p:clrMapOvr>
  <p:extLst>
    <p:ext uri="{DCECCB84-F9BA-43D5-87BE-67443E8EF086}">
      <p15:sldGuideLst xmlns:p15="http://schemas.microsoft.com/office/powerpoint/2012/main">
        <p15:guide id="1" orient="horz" pos="2280">
          <p15:clr>
            <a:srgbClr val="FBAE40"/>
          </p15:clr>
        </p15:guide>
        <p15:guide id="2" pos="45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_Image_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ont, graphics, graphic design, logo&#10;&#10;Description automatically generated">
            <a:extLst>
              <a:ext uri="{FF2B5EF4-FFF2-40B4-BE49-F238E27FC236}">
                <a16:creationId xmlns:a16="http://schemas.microsoft.com/office/drawing/2014/main" id="{C9690CAD-D503-075B-1958-2CD2BAAD5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326" y="829744"/>
            <a:ext cx="2698068" cy="766969"/>
          </a:xfrm>
          <a:prstGeom prst="rect">
            <a:avLst/>
          </a:prstGeom>
        </p:spPr>
      </p:pic>
      <p:sp>
        <p:nvSpPr>
          <p:cNvPr id="4" name="Text Placeholder 2">
            <a:extLst>
              <a:ext uri="{FF2B5EF4-FFF2-40B4-BE49-F238E27FC236}">
                <a16:creationId xmlns:a16="http://schemas.microsoft.com/office/drawing/2014/main" id="{0FF7BAD1-21C1-3878-17FA-58CC71D48038}"/>
              </a:ext>
            </a:extLst>
          </p:cNvPr>
          <p:cNvSpPr>
            <a:spLocks noGrp="1"/>
          </p:cNvSpPr>
          <p:nvPr>
            <p:ph type="body" sz="quarter" idx="10"/>
          </p:nvPr>
        </p:nvSpPr>
        <p:spPr>
          <a:xfrm>
            <a:off x="830626" y="3088901"/>
            <a:ext cx="4171211" cy="1714008"/>
          </a:xfrm>
          <a:prstGeom prst="rect">
            <a:avLst/>
          </a:prstGeom>
        </p:spPr>
        <p:txBody>
          <a:bodyPr>
            <a:noAutofit/>
          </a:bodyPr>
          <a:lstStyle>
            <a:lvl1pPr marL="0" indent="0" algn="ctr">
              <a:buNone/>
              <a:defRPr sz="3200" b="1">
                <a:solidFill>
                  <a:schemeClr val="bg2"/>
                </a:solidFill>
              </a:defRPr>
            </a:lvl1pPr>
            <a:lvl2pPr marL="221761" indent="0">
              <a:buNone/>
              <a:defRPr/>
            </a:lvl2pPr>
          </a:lstStyle>
          <a:p>
            <a:pPr lvl="0"/>
            <a:r>
              <a:rPr lang="en-US"/>
              <a:t>Click to edit Master text styles</a:t>
            </a:r>
          </a:p>
        </p:txBody>
      </p:sp>
      <p:pic>
        <p:nvPicPr>
          <p:cNvPr id="5" name="Picture 4" descr="A person looking at a tablet&#10;&#10;Description automatically generated with medium confidence">
            <a:extLst>
              <a:ext uri="{FF2B5EF4-FFF2-40B4-BE49-F238E27FC236}">
                <a16:creationId xmlns:a16="http://schemas.microsoft.com/office/drawing/2014/main" id="{4DA75AF9-88FD-05DE-DC27-17E74FC98C6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5835955" y="-1"/>
            <a:ext cx="6356045" cy="6858001"/>
          </a:xfrm>
          <a:prstGeom prst="rect">
            <a:avLst/>
          </a:prstGeom>
        </p:spPr>
      </p:pic>
      <p:cxnSp>
        <p:nvCxnSpPr>
          <p:cNvPr id="6" name="Straight Connector 5">
            <a:extLst>
              <a:ext uri="{FF2B5EF4-FFF2-40B4-BE49-F238E27FC236}">
                <a16:creationId xmlns:a16="http://schemas.microsoft.com/office/drawing/2014/main" id="{53A8C2CC-6915-7155-1926-D7E3D6D77C1C}"/>
              </a:ext>
            </a:extLst>
          </p:cNvPr>
          <p:cNvCxnSpPr>
            <a:cxnSpLocks/>
          </p:cNvCxnSpPr>
          <p:nvPr/>
        </p:nvCxnSpPr>
        <p:spPr>
          <a:xfrm>
            <a:off x="771993" y="5674570"/>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4039D-C218-559B-9CFC-970985602792}"/>
              </a:ext>
            </a:extLst>
          </p:cNvPr>
          <p:cNvCxnSpPr>
            <a:cxnSpLocks/>
          </p:cNvCxnSpPr>
          <p:nvPr/>
        </p:nvCxnSpPr>
        <p:spPr>
          <a:xfrm>
            <a:off x="771993" y="6171853"/>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71207D17-1B0A-C4FC-E70C-729ABC8A9197}"/>
              </a:ext>
            </a:extLst>
          </p:cNvPr>
          <p:cNvSpPr>
            <a:spLocks noGrp="1"/>
          </p:cNvSpPr>
          <p:nvPr>
            <p:ph type="body" sz="quarter" idx="11" hasCustomPrompt="1"/>
          </p:nvPr>
        </p:nvSpPr>
        <p:spPr>
          <a:xfrm>
            <a:off x="1066800" y="5754255"/>
            <a:ext cx="3657600" cy="283233"/>
          </a:xfrm>
          <a:prstGeom prst="rect">
            <a:avLst/>
          </a:prstGeom>
        </p:spPr>
        <p:txBody>
          <a:bodyPr>
            <a:noAutofit/>
          </a:bodyPr>
          <a:lstStyle>
            <a:lvl1pPr marL="0" indent="0" algn="ctr">
              <a:buNone/>
              <a:defRPr sz="1800" b="0">
                <a:solidFill>
                  <a:srgbClr val="2BBC2B"/>
                </a:solidFill>
              </a:defRPr>
            </a:lvl1pPr>
            <a:lvl2pPr marL="221761" indent="0">
              <a:buNone/>
              <a:defRPr/>
            </a:lvl2pPr>
          </a:lstStyle>
          <a:p>
            <a:r>
              <a:rPr lang="en-US"/>
              <a:t>Date</a:t>
            </a:r>
          </a:p>
        </p:txBody>
      </p:sp>
      <p:sp>
        <p:nvSpPr>
          <p:cNvPr id="8" name="TextBox 7">
            <a:extLst>
              <a:ext uri="{FF2B5EF4-FFF2-40B4-BE49-F238E27FC236}">
                <a16:creationId xmlns:a16="http://schemas.microsoft.com/office/drawing/2014/main" id="{BC852697-1B7F-D2F2-A6E0-1C6F77E41F4E}"/>
              </a:ext>
            </a:extLst>
          </p:cNvPr>
          <p:cNvSpPr txBox="1"/>
          <p:nvPr/>
        </p:nvSpPr>
        <p:spPr>
          <a:xfrm>
            <a:off x="10365132" y="6527800"/>
            <a:ext cx="1826868" cy="215444"/>
          </a:xfrm>
          <a:prstGeom prst="rect">
            <a:avLst/>
          </a:prstGeom>
          <a:noFill/>
        </p:spPr>
        <p:txBody>
          <a:bodyPr wrap="square">
            <a:spAutoFit/>
          </a:bodyPr>
          <a:lstStyle/>
          <a:p>
            <a:r>
              <a:rPr lang="en-US" sz="800">
                <a:solidFill>
                  <a:schemeClr val="tx2">
                    <a:alpha val="24000"/>
                  </a:schemeClr>
                </a:solidFill>
                <a:effectLst/>
                <a:latin typeface="+mn-lt"/>
                <a:ea typeface="Calibri" panose="020F0502020204030204" pitchFamily="34" charset="0"/>
              </a:rPr>
              <a:t>© CNSI/</a:t>
            </a:r>
            <a:r>
              <a:rPr lang="en-US" sz="800">
                <a:solidFill>
                  <a:schemeClr val="tx2">
                    <a:alpha val="25000"/>
                  </a:schemeClr>
                </a:solidFill>
                <a:effectLst/>
                <a:latin typeface="+mn-lt"/>
                <a:ea typeface="Calibri" panose="020F0502020204030204" pitchFamily="34" charset="0"/>
              </a:rPr>
              <a:t>Kepro</a:t>
            </a:r>
            <a:r>
              <a:rPr lang="en-US" sz="800">
                <a:solidFill>
                  <a:schemeClr val="tx2">
                    <a:alpha val="24000"/>
                  </a:schemeClr>
                </a:solidFill>
                <a:effectLst/>
                <a:latin typeface="+mn-lt"/>
                <a:ea typeface="Calibri" panose="020F0502020204030204" pitchFamily="34" charset="0"/>
              </a:rPr>
              <a:t>. All Rights Reserved.</a:t>
            </a:r>
            <a:endParaRPr lang="en-US" sz="800">
              <a:solidFill>
                <a:schemeClr val="tx2">
                  <a:alpha val="24000"/>
                </a:schemeClr>
              </a:solidFill>
              <a:latin typeface="+mn-lt"/>
            </a:endParaRPr>
          </a:p>
        </p:txBody>
      </p:sp>
      <p:pic>
        <p:nvPicPr>
          <p:cNvPr id="2" name="Picture 1" descr="A picture containing font, graphics, graphic design, logo&#10;&#10;Description automatically generated">
            <a:extLst>
              <a:ext uri="{FF2B5EF4-FFF2-40B4-BE49-F238E27FC236}">
                <a16:creationId xmlns:a16="http://schemas.microsoft.com/office/drawing/2014/main" id="{16403949-7844-4676-5505-288271662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326" y="829744"/>
            <a:ext cx="2698068" cy="766969"/>
          </a:xfrm>
          <a:prstGeom prst="rect">
            <a:avLst/>
          </a:prstGeom>
        </p:spPr>
      </p:pic>
      <p:pic>
        <p:nvPicPr>
          <p:cNvPr id="10" name="Picture 9" descr="A person looking at a tablet&#10;&#10;Description automatically generated with medium confidence">
            <a:extLst>
              <a:ext uri="{FF2B5EF4-FFF2-40B4-BE49-F238E27FC236}">
                <a16:creationId xmlns:a16="http://schemas.microsoft.com/office/drawing/2014/main" id="{11BCEA16-B836-044C-9F40-2807D074EEAA}"/>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a:stretch/>
        </p:blipFill>
        <p:spPr>
          <a:xfrm>
            <a:off x="5835955" y="-1"/>
            <a:ext cx="6356045" cy="6858001"/>
          </a:xfrm>
          <a:prstGeom prst="rect">
            <a:avLst/>
          </a:prstGeom>
        </p:spPr>
      </p:pic>
      <p:cxnSp>
        <p:nvCxnSpPr>
          <p:cNvPr id="11" name="Straight Connector 10">
            <a:extLst>
              <a:ext uri="{FF2B5EF4-FFF2-40B4-BE49-F238E27FC236}">
                <a16:creationId xmlns:a16="http://schemas.microsoft.com/office/drawing/2014/main" id="{3CE4C24A-2CE7-DEE4-81CE-02E3905F2755}"/>
              </a:ext>
            </a:extLst>
          </p:cNvPr>
          <p:cNvCxnSpPr>
            <a:cxnSpLocks/>
          </p:cNvCxnSpPr>
          <p:nvPr userDrawn="1"/>
        </p:nvCxnSpPr>
        <p:spPr>
          <a:xfrm>
            <a:off x="771993" y="5674570"/>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877DD4-4289-9993-EC34-22B3F87F2606}"/>
              </a:ext>
            </a:extLst>
          </p:cNvPr>
          <p:cNvCxnSpPr>
            <a:cxnSpLocks/>
          </p:cNvCxnSpPr>
          <p:nvPr userDrawn="1"/>
        </p:nvCxnSpPr>
        <p:spPr>
          <a:xfrm>
            <a:off x="771993" y="6171853"/>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53FF441-FBA5-4AE5-6C50-E1D9808D915B}"/>
              </a:ext>
            </a:extLst>
          </p:cNvPr>
          <p:cNvSpPr txBox="1"/>
          <p:nvPr userDrawn="1"/>
        </p:nvSpPr>
        <p:spPr>
          <a:xfrm>
            <a:off x="10365132" y="6527800"/>
            <a:ext cx="1826868" cy="215444"/>
          </a:xfrm>
          <a:prstGeom prst="rect">
            <a:avLst/>
          </a:prstGeom>
          <a:noFill/>
        </p:spPr>
        <p:txBody>
          <a:bodyPr wrap="square">
            <a:spAutoFit/>
          </a:bodyPr>
          <a:lstStyle/>
          <a:p>
            <a:r>
              <a:rPr lang="en-US" sz="800">
                <a:solidFill>
                  <a:schemeClr val="tx2">
                    <a:alpha val="24000"/>
                  </a:schemeClr>
                </a:solidFill>
                <a:effectLst/>
                <a:latin typeface="+mn-lt"/>
                <a:ea typeface="Calibri" panose="020F0502020204030204" pitchFamily="34" charset="0"/>
              </a:rPr>
              <a:t>© CNSI/</a:t>
            </a:r>
            <a:r>
              <a:rPr lang="en-US" sz="800">
                <a:solidFill>
                  <a:schemeClr val="tx2">
                    <a:alpha val="25000"/>
                  </a:schemeClr>
                </a:solidFill>
                <a:effectLst/>
                <a:latin typeface="+mn-lt"/>
                <a:ea typeface="Calibri" panose="020F0502020204030204" pitchFamily="34" charset="0"/>
              </a:rPr>
              <a:t>Kepro</a:t>
            </a:r>
            <a:r>
              <a:rPr lang="en-US" sz="800">
                <a:solidFill>
                  <a:schemeClr val="tx2">
                    <a:alpha val="24000"/>
                  </a:schemeClr>
                </a:solidFill>
                <a:effectLst/>
                <a:latin typeface="+mn-lt"/>
                <a:ea typeface="Calibri" panose="020F0502020204030204" pitchFamily="34" charset="0"/>
              </a:rPr>
              <a:t>. All Rights Reserved.</a:t>
            </a:r>
            <a:endParaRPr lang="en-US" sz="800">
              <a:solidFill>
                <a:schemeClr val="tx2">
                  <a:alpha val="24000"/>
                </a:schemeClr>
              </a:solidFill>
              <a:latin typeface="+mn-lt"/>
            </a:endParaRPr>
          </a:p>
        </p:txBody>
      </p:sp>
    </p:spTree>
    <p:extLst>
      <p:ext uri="{BB962C8B-B14F-4D97-AF65-F5344CB8AC3E}">
        <p14:creationId xmlns:p14="http://schemas.microsoft.com/office/powerpoint/2010/main" val="18966579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6" pos="3672" userDrawn="1">
          <p15:clr>
            <a:srgbClr val="FBAE40"/>
          </p15:clr>
        </p15:guide>
        <p15:guide id="7" userDrawn="1">
          <p15:clr>
            <a:srgbClr val="FBAE40"/>
          </p15:clr>
        </p15:guide>
        <p15:guide id="8" pos="18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About Us">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8A191A2-1815-4213-BFB6-302359B75777}"/>
              </a:ext>
            </a:extLst>
          </p:cNvPr>
          <p:cNvSpPr/>
          <p:nvPr userDrawn="1"/>
        </p:nvSpPr>
        <p:spPr>
          <a:xfrm>
            <a:off x="9022080" y="1"/>
            <a:ext cx="316992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25" name="Text Placeholder 6">
            <a:extLst>
              <a:ext uri="{FF2B5EF4-FFF2-40B4-BE49-F238E27FC236}">
                <a16:creationId xmlns:a16="http://schemas.microsoft.com/office/drawing/2014/main" id="{114BBCFE-9B60-49F8-B6C5-1ECD65FD8AE8}"/>
              </a:ext>
            </a:extLst>
          </p:cNvPr>
          <p:cNvSpPr>
            <a:spLocks noGrp="1"/>
          </p:cNvSpPr>
          <p:nvPr>
            <p:ph type="body" sz="quarter" idx="18" hasCustomPrompt="1"/>
          </p:nvPr>
        </p:nvSpPr>
        <p:spPr>
          <a:xfrm>
            <a:off x="885824" y="2775578"/>
            <a:ext cx="6506853" cy="3530119"/>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6" name="Slide Number Placeholder 5">
            <a:extLst>
              <a:ext uri="{FF2B5EF4-FFF2-40B4-BE49-F238E27FC236}">
                <a16:creationId xmlns:a16="http://schemas.microsoft.com/office/drawing/2014/main" id="{96FC17F8-0335-4251-930B-CF3A5F99C2F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dirty="0">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7" name="Footer Placeholder 4">
            <a:extLst>
              <a:ext uri="{FF2B5EF4-FFF2-40B4-BE49-F238E27FC236}">
                <a16:creationId xmlns:a16="http://schemas.microsoft.com/office/drawing/2014/main" id="{212C0771-4AD6-4196-B5B7-4C9EE53A969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0" name="Picture 9">
            <a:extLst>
              <a:ext uri="{FF2B5EF4-FFF2-40B4-BE49-F238E27FC236}">
                <a16:creationId xmlns:a16="http://schemas.microsoft.com/office/drawing/2014/main" id="{42E3B835-467B-4F22-9025-31B0363D3A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1540382781"/>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with List V1">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10C297AB-4C0F-40F1-A571-6D13E121DED7}"/>
              </a:ext>
            </a:extLst>
          </p:cNvPr>
          <p:cNvSpPr>
            <a:spLocks noGrp="1"/>
          </p:cNvSpPr>
          <p:nvPr>
            <p:ph type="body" idx="14" hasCustomPrompt="1"/>
          </p:nvPr>
        </p:nvSpPr>
        <p:spPr>
          <a:xfrm>
            <a:off x="5641719" y="1653012"/>
            <a:ext cx="4807790" cy="685160"/>
          </a:xfrm>
          <a:prstGeom prst="rect">
            <a:avLst/>
          </a:prstGeom>
        </p:spPr>
        <p:txBody>
          <a:bodyPr lIns="0">
            <a:noAutofit/>
          </a:bodyPr>
          <a:lstStyle>
            <a:lvl1pPr marL="0" indent="0">
              <a:lnSpc>
                <a:spcPct val="100000"/>
              </a:lnSpc>
              <a:buNone/>
              <a:defRPr sz="1900" b="0">
                <a:solidFill>
                  <a:srgbClr val="37465E"/>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10" name="Title 1">
            <a:extLst>
              <a:ext uri="{FF2B5EF4-FFF2-40B4-BE49-F238E27FC236}">
                <a16:creationId xmlns:a16="http://schemas.microsoft.com/office/drawing/2014/main" id="{BC61D59D-111F-49EB-9193-6EED45C399E5}"/>
              </a:ext>
            </a:extLst>
          </p:cNvPr>
          <p:cNvSpPr>
            <a:spLocks noGrp="1"/>
          </p:cNvSpPr>
          <p:nvPr>
            <p:ph type="title" hasCustomPrompt="1"/>
          </p:nvPr>
        </p:nvSpPr>
        <p:spPr>
          <a:xfrm>
            <a:off x="5632194" y="647700"/>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14" name="Rectangle 13">
            <a:extLst>
              <a:ext uri="{FF2B5EF4-FFF2-40B4-BE49-F238E27FC236}">
                <a16:creationId xmlns:a16="http://schemas.microsoft.com/office/drawing/2014/main" id="{9283FA55-A787-4F8F-954A-A50171EEFFD4}"/>
              </a:ext>
            </a:extLst>
          </p:cNvPr>
          <p:cNvSpPr/>
          <p:nvPr userDrawn="1"/>
        </p:nvSpPr>
        <p:spPr>
          <a:xfrm>
            <a:off x="0" y="1"/>
            <a:ext cx="2715528" cy="47243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4">
            <a:extLst>
              <a:ext uri="{FF2B5EF4-FFF2-40B4-BE49-F238E27FC236}">
                <a16:creationId xmlns:a16="http://schemas.microsoft.com/office/drawing/2014/main" id="{0E54DC1B-F71F-4CDC-9B76-3DD189F64283}"/>
              </a:ext>
            </a:extLst>
          </p:cNvPr>
          <p:cNvSpPr>
            <a:spLocks noGrp="1"/>
          </p:cNvSpPr>
          <p:nvPr>
            <p:ph type="pic" sz="quarter" idx="19"/>
          </p:nvPr>
        </p:nvSpPr>
        <p:spPr>
          <a:xfrm>
            <a:off x="633041" y="647700"/>
            <a:ext cx="4366112" cy="5105400"/>
          </a:xfrm>
        </p:spPr>
        <p:txBody>
          <a:bodyPr/>
          <a:lstStyle/>
          <a:p>
            <a:endParaRPr lang="en-US" dirty="0"/>
          </a:p>
        </p:txBody>
      </p:sp>
      <p:cxnSp>
        <p:nvCxnSpPr>
          <p:cNvPr id="18" name="Straight Connector 17">
            <a:extLst>
              <a:ext uri="{FF2B5EF4-FFF2-40B4-BE49-F238E27FC236}">
                <a16:creationId xmlns:a16="http://schemas.microsoft.com/office/drawing/2014/main" id="{AB4AD22C-A047-4621-838B-ADB5BF87778F}"/>
              </a:ext>
            </a:extLst>
          </p:cNvPr>
          <p:cNvCxnSpPr>
            <a:cxnSpLocks/>
          </p:cNvCxnSpPr>
          <p:nvPr userDrawn="1"/>
        </p:nvCxnSpPr>
        <p:spPr>
          <a:xfrm>
            <a:off x="5641719" y="1368402"/>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02C8DDE6-B6CA-4DF3-8D91-0A56923EC34C}"/>
              </a:ext>
            </a:extLst>
          </p:cNvPr>
          <p:cNvSpPr>
            <a:spLocks noGrp="1"/>
          </p:cNvSpPr>
          <p:nvPr>
            <p:ph type="body" sz="half" idx="17" hasCustomPrompt="1"/>
          </p:nvPr>
        </p:nvSpPr>
        <p:spPr>
          <a:xfrm>
            <a:off x="5651243" y="4484487"/>
            <a:ext cx="4861057" cy="1268613"/>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9" name="Text Placeholder 6">
            <a:extLst>
              <a:ext uri="{FF2B5EF4-FFF2-40B4-BE49-F238E27FC236}">
                <a16:creationId xmlns:a16="http://schemas.microsoft.com/office/drawing/2014/main" id="{663C6A73-2D39-484B-87A1-3A715E113A36}"/>
              </a:ext>
            </a:extLst>
          </p:cNvPr>
          <p:cNvSpPr>
            <a:spLocks noGrp="1"/>
          </p:cNvSpPr>
          <p:nvPr>
            <p:ph type="body" sz="quarter" idx="18" hasCustomPrompt="1"/>
          </p:nvPr>
        </p:nvSpPr>
        <p:spPr>
          <a:xfrm>
            <a:off x="5651244" y="2820538"/>
            <a:ext cx="4861056" cy="1470924"/>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22" name="Slide Number Placeholder 5">
            <a:extLst>
              <a:ext uri="{FF2B5EF4-FFF2-40B4-BE49-F238E27FC236}">
                <a16:creationId xmlns:a16="http://schemas.microsoft.com/office/drawing/2014/main" id="{D70F3CCE-26B4-488D-8F4C-6C4012B8CB3D}"/>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3" name="Footer Placeholder 4">
            <a:extLst>
              <a:ext uri="{FF2B5EF4-FFF2-40B4-BE49-F238E27FC236}">
                <a16:creationId xmlns:a16="http://schemas.microsoft.com/office/drawing/2014/main" id="{A7387E14-1D04-4516-BDB1-A33B42756895}"/>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2" name="Picture 11">
            <a:extLst>
              <a:ext uri="{FF2B5EF4-FFF2-40B4-BE49-F238E27FC236}">
                <a16:creationId xmlns:a16="http://schemas.microsoft.com/office/drawing/2014/main" id="{A91788D0-F0E6-4D90-9EF5-BDBDC1E1C4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1959380363"/>
      </p:ext>
    </p:extLst>
  </p:cSld>
  <p:clrMapOvr>
    <a:masterClrMapping/>
  </p:clrMapOvr>
  <p:extLst>
    <p:ext uri="{DCECCB84-F9BA-43D5-87BE-67443E8EF086}">
      <p15:sldGuideLst xmlns:p15="http://schemas.microsoft.com/office/powerpoint/2012/main">
        <p15:guide id="1" orient="horz" pos="2160">
          <p15:clr>
            <a:srgbClr val="FBAE40"/>
          </p15:clr>
        </p15:guide>
        <p15:guide id="2" pos="35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lain Slide">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10650292"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6"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10640768"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cxnSp>
        <p:nvCxnSpPr>
          <p:cNvPr id="7" name="Straight Connector 6">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F7D0639-A7F2-49F2-819B-28C49F9B23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1620" y="6539023"/>
            <a:ext cx="714320" cy="195995"/>
          </a:xfrm>
          <a:prstGeom prst="rect">
            <a:avLst/>
          </a:prstGeom>
        </p:spPr>
      </p:pic>
    </p:spTree>
    <p:extLst>
      <p:ext uri="{BB962C8B-B14F-4D97-AF65-F5344CB8AC3E}">
        <p14:creationId xmlns:p14="http://schemas.microsoft.com/office/powerpoint/2010/main" val="3953743963"/>
      </p:ext>
    </p:extLst>
  </p:cSld>
  <p:clrMapOvr>
    <a:masterClrMapping/>
  </p:clrMapOvr>
  <p:extLst>
    <p:ext uri="{DCECCB84-F9BA-43D5-87BE-67443E8EF086}">
      <p15:sldGuideLst xmlns:p15="http://schemas.microsoft.com/office/powerpoint/2012/main">
        <p15:guide id="1" orient="horz" pos="3192">
          <p15:clr>
            <a:srgbClr val="FBAE40"/>
          </p15:clr>
        </p15:guide>
        <p15:guide id="2" pos="41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genda V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3295291" cy="6858000"/>
          </a:xfrm>
          <a:prstGeom prst="rect">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a:extLst>
              <a:ext uri="{FF2B5EF4-FFF2-40B4-BE49-F238E27FC236}">
                <a16:creationId xmlns:a16="http://schemas.microsoft.com/office/drawing/2014/main" id="{2A2A50C7-CAD8-4ED7-BE02-BAC9BAE64406}"/>
              </a:ext>
            </a:extLst>
          </p:cNvPr>
          <p:cNvSpPr>
            <a:spLocks noGrp="1"/>
          </p:cNvSpPr>
          <p:nvPr>
            <p:ph type="body" sz="quarter" idx="18" hasCustomPrompt="1"/>
          </p:nvPr>
        </p:nvSpPr>
        <p:spPr>
          <a:xfrm>
            <a:off x="4741399" y="1803367"/>
            <a:ext cx="5416550" cy="4401315"/>
          </a:xfrm>
        </p:spPr>
        <p:txBody>
          <a:bodyPr lIns="0">
            <a:noAutofit/>
          </a:bodyPr>
          <a:lstStyle>
            <a:lvl1pPr marL="342900" indent="-342900">
              <a:buClr>
                <a:srgbClr val="EF8A44"/>
              </a:buClr>
              <a:buFont typeface="+mj-lt"/>
              <a:buAutoNum type="arabicPeriod"/>
              <a:defRPr sz="16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4741399" y="633767"/>
            <a:ext cx="5615188" cy="374287"/>
          </a:xfrm>
        </p:spPr>
        <p:txBody>
          <a:bodyPr lIns="0">
            <a:noAutofit/>
          </a:bodyPr>
          <a:lstStyle>
            <a:lvl1pPr>
              <a:defRPr sz="4500"/>
            </a:lvl1pPr>
          </a:lstStyle>
          <a:p>
            <a:r>
              <a:rPr lang="en-US" dirty="0"/>
              <a:t>Agenda</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33042" y="653314"/>
            <a:ext cx="3645660" cy="5551371"/>
          </a:xfrm>
        </p:spPr>
        <p:txBody>
          <a:bodyPr/>
          <a:lstStyle/>
          <a:p>
            <a:endParaRPr lang="en-US"/>
          </a:p>
        </p:txBody>
      </p:sp>
      <p:cxnSp>
        <p:nvCxnSpPr>
          <p:cNvPr id="24" name="Straight Connector 23">
            <a:extLst>
              <a:ext uri="{FF2B5EF4-FFF2-40B4-BE49-F238E27FC236}">
                <a16:creationId xmlns:a16="http://schemas.microsoft.com/office/drawing/2014/main" id="{93C33B14-90E7-41CC-B5D2-A0362C61EDD6}"/>
              </a:ext>
            </a:extLst>
          </p:cNvPr>
          <p:cNvCxnSpPr>
            <a:cxnSpLocks/>
          </p:cNvCxnSpPr>
          <p:nvPr userDrawn="1"/>
        </p:nvCxnSpPr>
        <p:spPr>
          <a:xfrm>
            <a:off x="4741399" y="1275932"/>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6FBD4F-ADF4-419E-9B0A-E82E4A9DAB85}"/>
              </a:ext>
            </a:extLst>
          </p:cNvPr>
          <p:cNvCxnSpPr>
            <a:cxnSpLocks/>
          </p:cNvCxnSpPr>
          <p:nvPr userDrawn="1"/>
        </p:nvCxnSpPr>
        <p:spPr>
          <a:xfrm>
            <a:off x="66908" y="0"/>
            <a:ext cx="0" cy="6898656"/>
          </a:xfrm>
          <a:prstGeom prst="line">
            <a:avLst/>
          </a:prstGeom>
          <a:ln w="50800">
            <a:solidFill>
              <a:srgbClr val="BDE3E8"/>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0473120-E706-403E-ADF7-BBAA2F5619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3333" y="6585473"/>
            <a:ext cx="567010" cy="155445"/>
          </a:xfrm>
          <a:prstGeom prst="rect">
            <a:avLst/>
          </a:prstGeom>
        </p:spPr>
      </p:pic>
      <p:sp>
        <p:nvSpPr>
          <p:cNvPr id="9" name="Slide Number Placeholder 5">
            <a:extLst>
              <a:ext uri="{FF2B5EF4-FFF2-40B4-BE49-F238E27FC236}">
                <a16:creationId xmlns:a16="http://schemas.microsoft.com/office/drawing/2014/main" id="{71D391D4-1540-4937-8F00-D50E23AFBC38}"/>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0" name="Footer Placeholder 4">
            <a:extLst>
              <a:ext uri="{FF2B5EF4-FFF2-40B4-BE49-F238E27FC236}">
                <a16:creationId xmlns:a16="http://schemas.microsoft.com/office/drawing/2014/main" id="{C850E586-923B-4BD8-B60B-50E2871FC8F8}"/>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791042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peakers">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0CE9F18-C711-41E7-975D-9A875091B4A5}"/>
              </a:ext>
            </a:extLst>
          </p:cNvPr>
          <p:cNvSpPr/>
          <p:nvPr userDrawn="1"/>
        </p:nvSpPr>
        <p:spPr>
          <a:xfrm>
            <a:off x="0" y="0"/>
            <a:ext cx="6449438"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3099439"/>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3820141"/>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B17A8ED2-12C5-4DB3-8299-1E3163B8DDD6}"/>
              </a:ext>
            </a:extLst>
          </p:cNvPr>
          <p:cNvSpPr>
            <a:spLocks noGrp="1"/>
          </p:cNvSpPr>
          <p:nvPr>
            <p:ph type="body" sz="half" idx="17" hasCustomPrompt="1"/>
          </p:nvPr>
        </p:nvSpPr>
        <p:spPr>
          <a:xfrm>
            <a:off x="7440021" y="1688517"/>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30" name="Text Placeholder 2">
            <a:extLst>
              <a:ext uri="{FF2B5EF4-FFF2-40B4-BE49-F238E27FC236}">
                <a16:creationId xmlns:a16="http://schemas.microsoft.com/office/drawing/2014/main" id="{C5CB2342-FAF8-47E0-BF90-63DCF0FE229F}"/>
              </a:ext>
            </a:extLst>
          </p:cNvPr>
          <p:cNvSpPr>
            <a:spLocks noGrp="1"/>
          </p:cNvSpPr>
          <p:nvPr>
            <p:ph type="body" idx="1" hasCustomPrompt="1"/>
          </p:nvPr>
        </p:nvSpPr>
        <p:spPr>
          <a:xfrm>
            <a:off x="7440021" y="746954"/>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31" name="Text Placeholder 2">
            <a:extLst>
              <a:ext uri="{FF2B5EF4-FFF2-40B4-BE49-F238E27FC236}">
                <a16:creationId xmlns:a16="http://schemas.microsoft.com/office/drawing/2014/main" id="{FFED95E6-2935-49B2-9ED0-38FE345F34D0}"/>
              </a:ext>
            </a:extLst>
          </p:cNvPr>
          <p:cNvSpPr>
            <a:spLocks noGrp="1"/>
          </p:cNvSpPr>
          <p:nvPr>
            <p:ph type="body" idx="20" hasCustomPrompt="1"/>
          </p:nvPr>
        </p:nvSpPr>
        <p:spPr>
          <a:xfrm>
            <a:off x="7440021" y="1133115"/>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28" name="Slide Number Placeholder 5">
            <a:extLst>
              <a:ext uri="{FF2B5EF4-FFF2-40B4-BE49-F238E27FC236}">
                <a16:creationId xmlns:a16="http://schemas.microsoft.com/office/drawing/2014/main" id="{6E883BC0-4964-4672-AFEC-5AE371F25A0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32" name="Footer Placeholder 4">
            <a:extLst>
              <a:ext uri="{FF2B5EF4-FFF2-40B4-BE49-F238E27FC236}">
                <a16:creationId xmlns:a16="http://schemas.microsoft.com/office/drawing/2014/main" id="{6FFF2320-D5EF-4FEA-96DA-3BD55675717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 name="Picture Placeholder 2">
            <a:extLst>
              <a:ext uri="{FF2B5EF4-FFF2-40B4-BE49-F238E27FC236}">
                <a16:creationId xmlns:a16="http://schemas.microsoft.com/office/drawing/2014/main" id="{7596A755-AF97-466F-AD70-7B17BEA95225}"/>
              </a:ext>
            </a:extLst>
          </p:cNvPr>
          <p:cNvSpPr>
            <a:spLocks noGrp="1"/>
          </p:cNvSpPr>
          <p:nvPr>
            <p:ph type="pic" sz="quarter" idx="29"/>
          </p:nvPr>
        </p:nvSpPr>
        <p:spPr>
          <a:xfrm>
            <a:off x="5537378" y="746954"/>
            <a:ext cx="1678179" cy="1674145"/>
          </a:xfrm>
        </p:spPr>
        <p:txBody>
          <a:bodyPr/>
          <a:lstStyle/>
          <a:p>
            <a:endParaRPr lang="en-US"/>
          </a:p>
        </p:txBody>
      </p:sp>
      <p:cxnSp>
        <p:nvCxnSpPr>
          <p:cNvPr id="47" name="Straight Connector 46">
            <a:extLst>
              <a:ext uri="{FF2B5EF4-FFF2-40B4-BE49-F238E27FC236}">
                <a16:creationId xmlns:a16="http://schemas.microsoft.com/office/drawing/2014/main" id="{0F2750E9-4989-4FE8-8BBC-7EA55EAC5F9B}"/>
              </a:ext>
            </a:extLst>
          </p:cNvPr>
          <p:cNvCxnSpPr>
            <a:cxnSpLocks/>
          </p:cNvCxnSpPr>
          <p:nvPr userDrawn="1"/>
        </p:nvCxnSpPr>
        <p:spPr>
          <a:xfrm>
            <a:off x="7437189" y="1620177"/>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48" name="Text Placeholder 3">
            <a:extLst>
              <a:ext uri="{FF2B5EF4-FFF2-40B4-BE49-F238E27FC236}">
                <a16:creationId xmlns:a16="http://schemas.microsoft.com/office/drawing/2014/main" id="{40029F01-4230-4651-8307-A31BFC44E463}"/>
              </a:ext>
            </a:extLst>
          </p:cNvPr>
          <p:cNvSpPr>
            <a:spLocks noGrp="1"/>
          </p:cNvSpPr>
          <p:nvPr>
            <p:ph type="body" sz="half" idx="30" hasCustomPrompt="1"/>
          </p:nvPr>
        </p:nvSpPr>
        <p:spPr>
          <a:xfrm>
            <a:off x="7440021" y="3602867"/>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49" name="Text Placeholder 2">
            <a:extLst>
              <a:ext uri="{FF2B5EF4-FFF2-40B4-BE49-F238E27FC236}">
                <a16:creationId xmlns:a16="http://schemas.microsoft.com/office/drawing/2014/main" id="{975BE64B-7B9A-44C4-B70C-60D54C36506F}"/>
              </a:ext>
            </a:extLst>
          </p:cNvPr>
          <p:cNvSpPr>
            <a:spLocks noGrp="1"/>
          </p:cNvSpPr>
          <p:nvPr>
            <p:ph type="body" idx="31" hasCustomPrompt="1"/>
          </p:nvPr>
        </p:nvSpPr>
        <p:spPr>
          <a:xfrm>
            <a:off x="7440021" y="2661304"/>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50" name="Text Placeholder 2">
            <a:extLst>
              <a:ext uri="{FF2B5EF4-FFF2-40B4-BE49-F238E27FC236}">
                <a16:creationId xmlns:a16="http://schemas.microsoft.com/office/drawing/2014/main" id="{6E3FD2A7-4684-4E96-AEDB-CC4308E58BAF}"/>
              </a:ext>
            </a:extLst>
          </p:cNvPr>
          <p:cNvSpPr>
            <a:spLocks noGrp="1"/>
          </p:cNvSpPr>
          <p:nvPr>
            <p:ph type="body" idx="32" hasCustomPrompt="1"/>
          </p:nvPr>
        </p:nvSpPr>
        <p:spPr>
          <a:xfrm>
            <a:off x="7440021" y="3047465"/>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51" name="Picture Placeholder 2">
            <a:extLst>
              <a:ext uri="{FF2B5EF4-FFF2-40B4-BE49-F238E27FC236}">
                <a16:creationId xmlns:a16="http://schemas.microsoft.com/office/drawing/2014/main" id="{24A6929F-E916-45F6-90FF-DBDB8ECCE818}"/>
              </a:ext>
            </a:extLst>
          </p:cNvPr>
          <p:cNvSpPr>
            <a:spLocks noGrp="1"/>
          </p:cNvSpPr>
          <p:nvPr>
            <p:ph type="pic" sz="quarter" idx="33"/>
          </p:nvPr>
        </p:nvSpPr>
        <p:spPr>
          <a:xfrm>
            <a:off x="5537378" y="2661304"/>
            <a:ext cx="1678179" cy="1674145"/>
          </a:xfrm>
        </p:spPr>
        <p:txBody>
          <a:bodyPr/>
          <a:lstStyle/>
          <a:p>
            <a:endParaRPr lang="en-US"/>
          </a:p>
        </p:txBody>
      </p:sp>
      <p:cxnSp>
        <p:nvCxnSpPr>
          <p:cNvPr id="52" name="Straight Connector 51">
            <a:extLst>
              <a:ext uri="{FF2B5EF4-FFF2-40B4-BE49-F238E27FC236}">
                <a16:creationId xmlns:a16="http://schemas.microsoft.com/office/drawing/2014/main" id="{E91969E0-A69E-4A97-A34E-1290D02D2E5C}"/>
              </a:ext>
            </a:extLst>
          </p:cNvPr>
          <p:cNvCxnSpPr>
            <a:cxnSpLocks/>
          </p:cNvCxnSpPr>
          <p:nvPr userDrawn="1"/>
        </p:nvCxnSpPr>
        <p:spPr>
          <a:xfrm>
            <a:off x="7437189" y="3534527"/>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sp>
        <p:nvSpPr>
          <p:cNvPr id="53" name="Text Placeholder 3">
            <a:extLst>
              <a:ext uri="{FF2B5EF4-FFF2-40B4-BE49-F238E27FC236}">
                <a16:creationId xmlns:a16="http://schemas.microsoft.com/office/drawing/2014/main" id="{51AA2991-DC43-4023-AF54-536E5CD61486}"/>
              </a:ext>
            </a:extLst>
          </p:cNvPr>
          <p:cNvSpPr>
            <a:spLocks noGrp="1"/>
          </p:cNvSpPr>
          <p:nvPr>
            <p:ph type="body" sz="half" idx="34" hasCustomPrompt="1"/>
          </p:nvPr>
        </p:nvSpPr>
        <p:spPr>
          <a:xfrm>
            <a:off x="7440021" y="5517528"/>
            <a:ext cx="3795426" cy="734417"/>
          </a:xfrm>
          <a:prstGeom prst="rect">
            <a:avLst/>
          </a:prstGeom>
        </p:spPr>
        <p:txBody>
          <a:bodyPr lIns="0" anchor="t">
            <a:noAutofit/>
          </a:bodyPr>
          <a:lstStyle>
            <a:lvl1pPr marL="0" indent="0">
              <a:lnSpc>
                <a:spcPct val="100000"/>
              </a:lnSpc>
              <a:spcBef>
                <a:spcPts val="0"/>
              </a:spcBef>
              <a:spcAft>
                <a:spcPts val="0"/>
              </a:spcAft>
              <a:buNone/>
              <a:defRPr sz="105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4" name="Text Placeholder 2">
            <a:extLst>
              <a:ext uri="{FF2B5EF4-FFF2-40B4-BE49-F238E27FC236}">
                <a16:creationId xmlns:a16="http://schemas.microsoft.com/office/drawing/2014/main" id="{B21CACAE-B253-4D26-826E-5C6921075C3E}"/>
              </a:ext>
            </a:extLst>
          </p:cNvPr>
          <p:cNvSpPr>
            <a:spLocks noGrp="1"/>
          </p:cNvSpPr>
          <p:nvPr>
            <p:ph type="body" idx="35" hasCustomPrompt="1"/>
          </p:nvPr>
        </p:nvSpPr>
        <p:spPr>
          <a:xfrm>
            <a:off x="7440021" y="4575965"/>
            <a:ext cx="2771778" cy="307579"/>
          </a:xfrm>
          <a:prstGeom prst="rect">
            <a:avLst/>
          </a:prstGeom>
        </p:spPr>
        <p:txBody>
          <a:bodyPr lIns="0" anchor="ctr">
            <a:noAutofit/>
          </a:bodyPr>
          <a:lstStyle>
            <a:lvl1pPr marL="0" indent="0">
              <a:buNone/>
              <a:defRPr sz="16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60" name="Text Placeholder 2">
            <a:extLst>
              <a:ext uri="{FF2B5EF4-FFF2-40B4-BE49-F238E27FC236}">
                <a16:creationId xmlns:a16="http://schemas.microsoft.com/office/drawing/2014/main" id="{F21C99F4-BEC5-4B58-A822-86879E4151DA}"/>
              </a:ext>
            </a:extLst>
          </p:cNvPr>
          <p:cNvSpPr>
            <a:spLocks noGrp="1"/>
          </p:cNvSpPr>
          <p:nvPr>
            <p:ph type="body" idx="36" hasCustomPrompt="1"/>
          </p:nvPr>
        </p:nvSpPr>
        <p:spPr>
          <a:xfrm>
            <a:off x="7440021" y="4962126"/>
            <a:ext cx="2771778" cy="476821"/>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050" b="1">
                <a:solidFill>
                  <a:srgbClr val="A6AFB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Line 1</a:t>
            </a:r>
          </a:p>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Title Line 2</a:t>
            </a:r>
          </a:p>
        </p:txBody>
      </p:sp>
      <p:sp>
        <p:nvSpPr>
          <p:cNvPr id="61" name="Picture Placeholder 2">
            <a:extLst>
              <a:ext uri="{FF2B5EF4-FFF2-40B4-BE49-F238E27FC236}">
                <a16:creationId xmlns:a16="http://schemas.microsoft.com/office/drawing/2014/main" id="{6692CE41-7AEE-4A67-BAF4-D11120870393}"/>
              </a:ext>
            </a:extLst>
          </p:cNvPr>
          <p:cNvSpPr>
            <a:spLocks noGrp="1"/>
          </p:cNvSpPr>
          <p:nvPr>
            <p:ph type="pic" sz="quarter" idx="37"/>
          </p:nvPr>
        </p:nvSpPr>
        <p:spPr>
          <a:xfrm>
            <a:off x="5537378" y="4575965"/>
            <a:ext cx="1678179" cy="1674145"/>
          </a:xfrm>
        </p:spPr>
        <p:txBody>
          <a:bodyPr/>
          <a:lstStyle/>
          <a:p>
            <a:endParaRPr lang="en-US"/>
          </a:p>
        </p:txBody>
      </p:sp>
      <p:cxnSp>
        <p:nvCxnSpPr>
          <p:cNvPr id="62" name="Straight Connector 61">
            <a:extLst>
              <a:ext uri="{FF2B5EF4-FFF2-40B4-BE49-F238E27FC236}">
                <a16:creationId xmlns:a16="http://schemas.microsoft.com/office/drawing/2014/main" id="{8A2EBFAA-78CE-476D-A112-6276B469DC53}"/>
              </a:ext>
            </a:extLst>
          </p:cNvPr>
          <p:cNvCxnSpPr>
            <a:cxnSpLocks/>
          </p:cNvCxnSpPr>
          <p:nvPr userDrawn="1"/>
        </p:nvCxnSpPr>
        <p:spPr>
          <a:xfrm>
            <a:off x="7437189" y="5449188"/>
            <a:ext cx="441788" cy="0"/>
          </a:xfrm>
          <a:prstGeom prst="line">
            <a:avLst/>
          </a:prstGeom>
          <a:ln w="28575">
            <a:solidFill>
              <a:srgbClr val="70C2D4"/>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B1474E58-1A2F-468B-829D-CADB2D90BB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9663" y="6523801"/>
            <a:ext cx="754557" cy="206672"/>
          </a:xfrm>
          <a:prstGeom prst="rect">
            <a:avLst/>
          </a:prstGeom>
        </p:spPr>
      </p:pic>
    </p:spTree>
    <p:extLst>
      <p:ext uri="{BB962C8B-B14F-4D97-AF65-F5344CB8AC3E}">
        <p14:creationId xmlns:p14="http://schemas.microsoft.com/office/powerpoint/2010/main" val="650984648"/>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clusion">
    <p:spTree>
      <p:nvGrpSpPr>
        <p:cNvPr id="1" name=""/>
        <p:cNvGrpSpPr/>
        <p:nvPr/>
      </p:nvGrpSpPr>
      <p:grpSpPr>
        <a:xfrm>
          <a:off x="0" y="0"/>
          <a:ext cx="0" cy="0"/>
          <a:chOff x="0" y="0"/>
          <a:chExt cx="0" cy="0"/>
        </a:xfrm>
      </p:grpSpPr>
      <p:sp>
        <p:nvSpPr>
          <p:cNvPr id="24" name="Freeform 2">
            <a:extLst>
              <a:ext uri="{FF2B5EF4-FFF2-40B4-BE49-F238E27FC236}">
                <a16:creationId xmlns:a16="http://schemas.microsoft.com/office/drawing/2014/main" id="{ECB76D88-49A0-4154-B911-5E67F28F581E}"/>
              </a:ext>
            </a:extLst>
          </p:cNvPr>
          <p:cNvSpPr/>
          <p:nvPr userDrawn="1"/>
        </p:nvSpPr>
        <p:spPr>
          <a:xfrm>
            <a:off x="-1" y="0"/>
            <a:ext cx="8998086" cy="6858000"/>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0">
            <a:extLst>
              <a:ext uri="{FF2B5EF4-FFF2-40B4-BE49-F238E27FC236}">
                <a16:creationId xmlns:a16="http://schemas.microsoft.com/office/drawing/2014/main" id="{3A0C692D-DDDF-41D5-8472-39C1EBAB5504}"/>
              </a:ext>
            </a:extLst>
          </p:cNvPr>
          <p:cNvSpPr>
            <a:spLocks noGrp="1"/>
          </p:cNvSpPr>
          <p:nvPr>
            <p:ph type="pic" sz="quarter" idx="10"/>
          </p:nvPr>
        </p:nvSpPr>
        <p:spPr>
          <a:xfrm>
            <a:off x="4799517"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sp>
        <p:nvSpPr>
          <p:cNvPr id="13" name="Title 1">
            <a:extLst>
              <a:ext uri="{FF2B5EF4-FFF2-40B4-BE49-F238E27FC236}">
                <a16:creationId xmlns:a16="http://schemas.microsoft.com/office/drawing/2014/main" id="{FED3A7C3-250E-4A7B-91DD-87207A62D288}"/>
              </a:ext>
            </a:extLst>
          </p:cNvPr>
          <p:cNvSpPr>
            <a:spLocks noGrp="1"/>
          </p:cNvSpPr>
          <p:nvPr>
            <p:ph type="title" hasCustomPrompt="1"/>
          </p:nvPr>
        </p:nvSpPr>
        <p:spPr>
          <a:xfrm>
            <a:off x="952500" y="1331471"/>
            <a:ext cx="6450623" cy="374287"/>
          </a:xfrm>
          <a:prstGeom prst="rect">
            <a:avLst/>
          </a:prstGeom>
        </p:spPr>
        <p:txBody>
          <a:bodyPr lIns="0">
            <a:noAutofit/>
          </a:bodyPr>
          <a:lstStyle>
            <a:lvl1pPr>
              <a:defRPr sz="4500" b="1">
                <a:solidFill>
                  <a:schemeClr val="bg1"/>
                </a:solidFill>
                <a:latin typeface="Raleway" panose="020B0503030101060003" pitchFamily="34" charset="0"/>
              </a:defRPr>
            </a:lvl1pPr>
          </a:lstStyle>
          <a:p>
            <a:r>
              <a:rPr lang="en-US" dirty="0"/>
              <a:t>Conclusion</a:t>
            </a:r>
          </a:p>
        </p:txBody>
      </p:sp>
      <p:cxnSp>
        <p:nvCxnSpPr>
          <p:cNvPr id="14" name="Straight Connector 13">
            <a:extLst>
              <a:ext uri="{FF2B5EF4-FFF2-40B4-BE49-F238E27FC236}">
                <a16:creationId xmlns:a16="http://schemas.microsoft.com/office/drawing/2014/main" id="{D3D7CAF6-C0A6-4509-97C7-74753EC2DD6A}"/>
              </a:ext>
            </a:extLst>
          </p:cNvPr>
          <p:cNvCxnSpPr>
            <a:cxnSpLocks/>
          </p:cNvCxnSpPr>
          <p:nvPr userDrawn="1"/>
        </p:nvCxnSpPr>
        <p:spPr>
          <a:xfrm>
            <a:off x="952500" y="1990367"/>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7C706521-C2DD-46C1-8D7A-8FC57F200918}"/>
              </a:ext>
            </a:extLst>
          </p:cNvPr>
          <p:cNvSpPr>
            <a:spLocks noGrp="1"/>
          </p:cNvSpPr>
          <p:nvPr>
            <p:ph type="body" idx="1" hasCustomPrompt="1"/>
          </p:nvPr>
        </p:nvSpPr>
        <p:spPr>
          <a:xfrm>
            <a:off x="952500" y="4176905"/>
            <a:ext cx="2771778"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Contact Info</a:t>
            </a:r>
          </a:p>
        </p:txBody>
      </p:sp>
      <p:sp>
        <p:nvSpPr>
          <p:cNvPr id="27" name="Text Placeholder 2">
            <a:extLst>
              <a:ext uri="{FF2B5EF4-FFF2-40B4-BE49-F238E27FC236}">
                <a16:creationId xmlns:a16="http://schemas.microsoft.com/office/drawing/2014/main" id="{A2DC4B6C-6A83-4875-A992-BF8522D4B736}"/>
              </a:ext>
            </a:extLst>
          </p:cNvPr>
          <p:cNvSpPr>
            <a:spLocks noGrp="1"/>
          </p:cNvSpPr>
          <p:nvPr>
            <p:ph type="body" idx="20" hasCustomPrompt="1"/>
          </p:nvPr>
        </p:nvSpPr>
        <p:spPr>
          <a:xfrm>
            <a:off x="1329882" y="4646683"/>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1</a:t>
            </a:r>
          </a:p>
        </p:txBody>
      </p:sp>
      <p:sp>
        <p:nvSpPr>
          <p:cNvPr id="28" name="Text Placeholder 3">
            <a:extLst>
              <a:ext uri="{FF2B5EF4-FFF2-40B4-BE49-F238E27FC236}">
                <a16:creationId xmlns:a16="http://schemas.microsoft.com/office/drawing/2014/main" id="{94D5182A-75AE-49CC-84E5-F1ACBB4E4E69}"/>
              </a:ext>
            </a:extLst>
          </p:cNvPr>
          <p:cNvSpPr>
            <a:spLocks noGrp="1"/>
          </p:cNvSpPr>
          <p:nvPr>
            <p:ph type="body" sz="half" idx="22" hasCustomPrompt="1"/>
          </p:nvPr>
        </p:nvSpPr>
        <p:spPr>
          <a:xfrm>
            <a:off x="952500" y="2369090"/>
            <a:ext cx="4855447" cy="1005111"/>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4" name="Picture 3" descr="A close up of a logo&#10;&#10;Description automatically generated">
            <a:extLst>
              <a:ext uri="{FF2B5EF4-FFF2-40B4-BE49-F238E27FC236}">
                <a16:creationId xmlns:a16="http://schemas.microsoft.com/office/drawing/2014/main" id="{9D4D4B04-5E59-4A26-BD3B-6B5B0EC963B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52500" y="5427923"/>
            <a:ext cx="268810" cy="268810"/>
          </a:xfrm>
          <a:prstGeom prst="rect">
            <a:avLst/>
          </a:prstGeom>
        </p:spPr>
      </p:pic>
      <p:pic>
        <p:nvPicPr>
          <p:cNvPr id="6" name="Picture 5" descr="A close up of a logo&#10;&#10;Description automatically generated">
            <a:extLst>
              <a:ext uri="{FF2B5EF4-FFF2-40B4-BE49-F238E27FC236}">
                <a16:creationId xmlns:a16="http://schemas.microsoft.com/office/drawing/2014/main" id="{6A9D5765-8133-4DBD-A907-093CDA9A2A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2500" y="5037156"/>
            <a:ext cx="268810" cy="268810"/>
          </a:xfrm>
          <a:prstGeom prst="rect">
            <a:avLst/>
          </a:prstGeom>
        </p:spPr>
      </p:pic>
      <p:pic>
        <p:nvPicPr>
          <p:cNvPr id="8" name="Picture 7" descr="A close up of a logo&#10;&#10;Description automatically generated">
            <a:extLst>
              <a:ext uri="{FF2B5EF4-FFF2-40B4-BE49-F238E27FC236}">
                <a16:creationId xmlns:a16="http://schemas.microsoft.com/office/drawing/2014/main" id="{292EB73D-8187-4FD0-93CC-4EAF081287C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52500" y="4641054"/>
            <a:ext cx="268810" cy="268810"/>
          </a:xfrm>
          <a:prstGeom prst="rect">
            <a:avLst/>
          </a:prstGeom>
        </p:spPr>
      </p:pic>
      <p:sp>
        <p:nvSpPr>
          <p:cNvPr id="21" name="Text Placeholder 2">
            <a:extLst>
              <a:ext uri="{FF2B5EF4-FFF2-40B4-BE49-F238E27FC236}">
                <a16:creationId xmlns:a16="http://schemas.microsoft.com/office/drawing/2014/main" id="{6DC26D55-2FF1-4A51-A84E-89EED6F73BD2}"/>
              </a:ext>
            </a:extLst>
          </p:cNvPr>
          <p:cNvSpPr>
            <a:spLocks noGrp="1"/>
          </p:cNvSpPr>
          <p:nvPr>
            <p:ph type="body" idx="23" hasCustomPrompt="1"/>
          </p:nvPr>
        </p:nvSpPr>
        <p:spPr>
          <a:xfrm>
            <a:off x="1329882" y="5047935"/>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2</a:t>
            </a:r>
          </a:p>
        </p:txBody>
      </p:sp>
      <p:sp>
        <p:nvSpPr>
          <p:cNvPr id="22" name="Text Placeholder 2">
            <a:extLst>
              <a:ext uri="{FF2B5EF4-FFF2-40B4-BE49-F238E27FC236}">
                <a16:creationId xmlns:a16="http://schemas.microsoft.com/office/drawing/2014/main" id="{F09FEC57-6488-4623-89D4-20F0C58A384B}"/>
              </a:ext>
            </a:extLst>
          </p:cNvPr>
          <p:cNvSpPr>
            <a:spLocks noGrp="1"/>
          </p:cNvSpPr>
          <p:nvPr>
            <p:ph type="body" idx="24" hasCustomPrompt="1"/>
          </p:nvPr>
        </p:nvSpPr>
        <p:spPr>
          <a:xfrm>
            <a:off x="1329882" y="5444777"/>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3</a:t>
            </a:r>
          </a:p>
        </p:txBody>
      </p:sp>
      <p:sp>
        <p:nvSpPr>
          <p:cNvPr id="23" name="Slide Number Placeholder 5">
            <a:extLst>
              <a:ext uri="{FF2B5EF4-FFF2-40B4-BE49-F238E27FC236}">
                <a16:creationId xmlns:a16="http://schemas.microsoft.com/office/drawing/2014/main" id="{F1A50989-8109-4601-B814-FB899D7F3A4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5" name="Footer Placeholder 4">
            <a:extLst>
              <a:ext uri="{FF2B5EF4-FFF2-40B4-BE49-F238E27FC236}">
                <a16:creationId xmlns:a16="http://schemas.microsoft.com/office/drawing/2014/main" id="{509D2860-D7AE-40D9-BDBB-2560FFB69832}"/>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7" name="Picture 16">
            <a:extLst>
              <a:ext uri="{FF2B5EF4-FFF2-40B4-BE49-F238E27FC236}">
                <a16:creationId xmlns:a16="http://schemas.microsoft.com/office/drawing/2014/main" id="{33BB8D2C-703F-4D17-8736-862DF9FE8DA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29663" y="6523801"/>
            <a:ext cx="754557" cy="206672"/>
          </a:xfrm>
          <a:prstGeom prst="rect">
            <a:avLst/>
          </a:prstGeom>
        </p:spPr>
      </p:pic>
    </p:spTree>
    <p:extLst>
      <p:ext uri="{BB962C8B-B14F-4D97-AF65-F5344CB8AC3E}">
        <p14:creationId xmlns:p14="http://schemas.microsoft.com/office/powerpoint/2010/main" val="1838525337"/>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l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136439"/>
            <a:ext cx="10255250" cy="1492250"/>
          </a:xfrm>
          <a:prstGeom prst="rect">
            <a:avLst/>
          </a:prstGeom>
        </p:spPr>
        <p:txBody>
          <a:bodyPr>
            <a:normAutofit/>
          </a:bodyPr>
          <a:lstStyle>
            <a:lvl1pPr marL="0" indent="0" algn="ctr">
              <a:buNone/>
              <a:defRPr sz="6100" b="1">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0B2EA75D-D5B7-7B76-CFC0-99C4BF30623C}"/>
              </a:ext>
            </a:extLst>
          </p:cNvPr>
          <p:cNvSpPr>
            <a:spLocks noGrp="1"/>
          </p:cNvSpPr>
          <p:nvPr>
            <p:ph type="body" idx="1"/>
          </p:nvPr>
        </p:nvSpPr>
        <p:spPr>
          <a:xfrm>
            <a:off x="968376" y="2556926"/>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63F68B38-F8B3-D5CC-76F9-E512046BA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7BB230C4-3B70-E497-9239-77FE0E8C29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405162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055938"/>
            <a:ext cx="10255250" cy="1492250"/>
          </a:xfrm>
          <a:prstGeom prst="rect">
            <a:avLst/>
          </a:prstGeom>
        </p:spPr>
        <p:txBody>
          <a:bodyPr>
            <a:normAutofit/>
          </a:bodyPr>
          <a:lstStyle>
            <a:lvl1pPr marL="0" indent="0" algn="ctr">
              <a:buNone/>
              <a:defRPr sz="6100" b="1">
                <a:solidFill>
                  <a:schemeClr val="accent3"/>
                </a:solidFill>
              </a:defRPr>
            </a:lvl1pPr>
          </a:lstStyle>
          <a:p>
            <a:pPr lvl="0"/>
            <a:r>
              <a:rPr lang="en-US"/>
              <a:t>Click to edit Master text styles</a:t>
            </a:r>
          </a:p>
        </p:txBody>
      </p:sp>
      <p:sp>
        <p:nvSpPr>
          <p:cNvPr id="2" name="Text Placeholder 2">
            <a:extLst>
              <a:ext uri="{FF2B5EF4-FFF2-40B4-BE49-F238E27FC236}">
                <a16:creationId xmlns:a16="http://schemas.microsoft.com/office/drawing/2014/main" id="{9C732543-D9E6-7CB5-033C-42A2752479F5}"/>
              </a:ext>
            </a:extLst>
          </p:cNvPr>
          <p:cNvSpPr>
            <a:spLocks noGrp="1"/>
          </p:cNvSpPr>
          <p:nvPr>
            <p:ph type="body" idx="1"/>
          </p:nvPr>
        </p:nvSpPr>
        <p:spPr>
          <a:xfrm>
            <a:off x="968376" y="2529218"/>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E5E1D74-5594-928F-1021-F5C5C0FC5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23345F02-2D9D-700C-940D-008A85856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78730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7" name="Picture 6" descr="A green triangle with a black background&#10;&#10;Description automatically generated with medium confidence">
            <a:extLst>
              <a:ext uri="{FF2B5EF4-FFF2-40B4-BE49-F238E27FC236}">
                <a16:creationId xmlns:a16="http://schemas.microsoft.com/office/drawing/2014/main" id="{BC65AB26-1C97-744B-7666-4374636E7AB0}"/>
              </a:ext>
            </a:extLst>
          </p:cNvPr>
          <p:cNvPicPr>
            <a:picLocks noChangeAspect="1"/>
          </p:cNvPicPr>
          <p:nvPr/>
        </p:nvPicPr>
        <p:blipFill rotWithShape="1">
          <a:blip r:embed="rId2">
            <a:extLst>
              <a:ext uri="{28A0092B-C50C-407E-A947-70E740481C1C}">
                <a14:useLocalDpi xmlns:a14="http://schemas.microsoft.com/office/drawing/2010/main" val="0"/>
              </a:ext>
            </a:extLst>
          </a:blip>
          <a:srcRect l="-1" t="18354" r="18288" b="8366"/>
          <a:stretch/>
        </p:blipFill>
        <p:spPr>
          <a:xfrm>
            <a:off x="2610853" y="0"/>
            <a:ext cx="9581147" cy="6858000"/>
          </a:xfrm>
          <a:prstGeom prst="rect">
            <a:avLst/>
          </a:prstGeom>
        </p:spPr>
      </p:pic>
      <p:sp>
        <p:nvSpPr>
          <p:cNvPr id="2" name="Title 1">
            <a:extLst>
              <a:ext uri="{FF2B5EF4-FFF2-40B4-BE49-F238E27FC236}">
                <a16:creationId xmlns:a16="http://schemas.microsoft.com/office/drawing/2014/main" id="{8DAE8C57-AE07-BDC6-7214-23A05368E6ED}"/>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7E0D0-B53A-8CD4-6244-3E12C4B17EE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2A38C6A-305B-19C7-1EAC-DA37C29ECFB4}"/>
              </a:ext>
            </a:extLst>
          </p:cNvPr>
          <p:cNvSpPr>
            <a:spLocks noGrp="1"/>
          </p:cNvSpPr>
          <p:nvPr>
            <p:ph type="body" sz="quarter" idx="11" hasCustomPrompt="1"/>
          </p:nvPr>
        </p:nvSpPr>
        <p:spPr>
          <a:xfrm>
            <a:off x="798262" y="1501817"/>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9" name="Text Placeholder 2">
            <a:extLst>
              <a:ext uri="{FF2B5EF4-FFF2-40B4-BE49-F238E27FC236}">
                <a16:creationId xmlns:a16="http://schemas.microsoft.com/office/drawing/2014/main" id="{BE6AE4E6-A340-4F0E-CCC7-751F8F41EC1C}"/>
              </a:ext>
            </a:extLst>
          </p:cNvPr>
          <p:cNvSpPr>
            <a:spLocks noGrp="1"/>
          </p:cNvSpPr>
          <p:nvPr>
            <p:ph type="body" sz="quarter" idx="12" hasCustomPrompt="1"/>
          </p:nvPr>
        </p:nvSpPr>
        <p:spPr>
          <a:xfrm>
            <a:off x="1569357" y="149229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0" name="Text Placeholder 2">
            <a:extLst>
              <a:ext uri="{FF2B5EF4-FFF2-40B4-BE49-F238E27FC236}">
                <a16:creationId xmlns:a16="http://schemas.microsoft.com/office/drawing/2014/main" id="{9442593E-E542-57DB-90E2-01210B391CBA}"/>
              </a:ext>
            </a:extLst>
          </p:cNvPr>
          <p:cNvSpPr>
            <a:spLocks noGrp="1"/>
          </p:cNvSpPr>
          <p:nvPr>
            <p:ph type="body" sz="quarter" idx="13" hasCustomPrompt="1"/>
          </p:nvPr>
        </p:nvSpPr>
        <p:spPr>
          <a:xfrm>
            <a:off x="1569356" y="1895937"/>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267B5658-9ABC-FBC0-A599-F5909B1CED73}"/>
              </a:ext>
            </a:extLst>
          </p:cNvPr>
          <p:cNvSpPr>
            <a:spLocks noGrp="1"/>
          </p:cNvSpPr>
          <p:nvPr>
            <p:ph type="body" sz="quarter" idx="14" hasCustomPrompt="1"/>
          </p:nvPr>
        </p:nvSpPr>
        <p:spPr>
          <a:xfrm>
            <a:off x="798262" y="2335106"/>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2" name="Text Placeholder 2">
            <a:extLst>
              <a:ext uri="{FF2B5EF4-FFF2-40B4-BE49-F238E27FC236}">
                <a16:creationId xmlns:a16="http://schemas.microsoft.com/office/drawing/2014/main" id="{8998A881-1402-A64E-04BE-6E6CE5625182}"/>
              </a:ext>
            </a:extLst>
          </p:cNvPr>
          <p:cNvSpPr>
            <a:spLocks noGrp="1"/>
          </p:cNvSpPr>
          <p:nvPr>
            <p:ph type="body" sz="quarter" idx="15" hasCustomPrompt="1"/>
          </p:nvPr>
        </p:nvSpPr>
        <p:spPr>
          <a:xfrm>
            <a:off x="1569357" y="2325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3" name="Text Placeholder 2">
            <a:extLst>
              <a:ext uri="{FF2B5EF4-FFF2-40B4-BE49-F238E27FC236}">
                <a16:creationId xmlns:a16="http://schemas.microsoft.com/office/drawing/2014/main" id="{F25CBC52-03E4-0BAF-F79D-EA561AFCC1C6}"/>
              </a:ext>
            </a:extLst>
          </p:cNvPr>
          <p:cNvSpPr>
            <a:spLocks noGrp="1"/>
          </p:cNvSpPr>
          <p:nvPr>
            <p:ph type="body" sz="quarter" idx="16" hasCustomPrompt="1"/>
          </p:nvPr>
        </p:nvSpPr>
        <p:spPr>
          <a:xfrm>
            <a:off x="1569356" y="272922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4" name="Text Placeholder 2">
            <a:extLst>
              <a:ext uri="{FF2B5EF4-FFF2-40B4-BE49-F238E27FC236}">
                <a16:creationId xmlns:a16="http://schemas.microsoft.com/office/drawing/2014/main" id="{748D5065-09D8-18AA-14E2-FBC575702AC9}"/>
              </a:ext>
            </a:extLst>
          </p:cNvPr>
          <p:cNvSpPr>
            <a:spLocks noGrp="1"/>
          </p:cNvSpPr>
          <p:nvPr>
            <p:ph type="body" sz="quarter" idx="17" hasCustomPrompt="1"/>
          </p:nvPr>
        </p:nvSpPr>
        <p:spPr>
          <a:xfrm>
            <a:off x="798262" y="3179180"/>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5" name="Text Placeholder 2">
            <a:extLst>
              <a:ext uri="{FF2B5EF4-FFF2-40B4-BE49-F238E27FC236}">
                <a16:creationId xmlns:a16="http://schemas.microsoft.com/office/drawing/2014/main" id="{13E1096E-75D3-E1C6-584B-EFED196CB2EC}"/>
              </a:ext>
            </a:extLst>
          </p:cNvPr>
          <p:cNvSpPr>
            <a:spLocks noGrp="1"/>
          </p:cNvSpPr>
          <p:nvPr>
            <p:ph type="body" sz="quarter" idx="18" hasCustomPrompt="1"/>
          </p:nvPr>
        </p:nvSpPr>
        <p:spPr>
          <a:xfrm>
            <a:off x="1569357" y="316965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6" name="Text Placeholder 2">
            <a:extLst>
              <a:ext uri="{FF2B5EF4-FFF2-40B4-BE49-F238E27FC236}">
                <a16:creationId xmlns:a16="http://schemas.microsoft.com/office/drawing/2014/main" id="{DF79FA9C-1822-249C-D432-0A7B1CED81EC}"/>
              </a:ext>
            </a:extLst>
          </p:cNvPr>
          <p:cNvSpPr>
            <a:spLocks noGrp="1"/>
          </p:cNvSpPr>
          <p:nvPr>
            <p:ph type="body" sz="quarter" idx="19" hasCustomPrompt="1"/>
          </p:nvPr>
        </p:nvSpPr>
        <p:spPr>
          <a:xfrm>
            <a:off x="1569356" y="3573300"/>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7" name="Text Placeholder 2">
            <a:extLst>
              <a:ext uri="{FF2B5EF4-FFF2-40B4-BE49-F238E27FC236}">
                <a16:creationId xmlns:a16="http://schemas.microsoft.com/office/drawing/2014/main" id="{41AED218-AF5A-E5D4-EE8A-177CA030580E}"/>
              </a:ext>
            </a:extLst>
          </p:cNvPr>
          <p:cNvSpPr>
            <a:spLocks noGrp="1"/>
          </p:cNvSpPr>
          <p:nvPr>
            <p:ph type="body" sz="quarter" idx="20" hasCustomPrompt="1"/>
          </p:nvPr>
        </p:nvSpPr>
        <p:spPr>
          <a:xfrm>
            <a:off x="798262" y="402325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8" name="Text Placeholder 2">
            <a:extLst>
              <a:ext uri="{FF2B5EF4-FFF2-40B4-BE49-F238E27FC236}">
                <a16:creationId xmlns:a16="http://schemas.microsoft.com/office/drawing/2014/main" id="{89D3AEA3-6E6B-A2CE-0BD1-C948DF8DCBB7}"/>
              </a:ext>
            </a:extLst>
          </p:cNvPr>
          <p:cNvSpPr>
            <a:spLocks noGrp="1"/>
          </p:cNvSpPr>
          <p:nvPr>
            <p:ph type="body" sz="quarter" idx="21" hasCustomPrompt="1"/>
          </p:nvPr>
        </p:nvSpPr>
        <p:spPr>
          <a:xfrm>
            <a:off x="1569357" y="401372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9" name="Text Placeholder 2">
            <a:extLst>
              <a:ext uri="{FF2B5EF4-FFF2-40B4-BE49-F238E27FC236}">
                <a16:creationId xmlns:a16="http://schemas.microsoft.com/office/drawing/2014/main" id="{A96C24CD-25C2-E27D-06BD-895B4ECA4343}"/>
              </a:ext>
            </a:extLst>
          </p:cNvPr>
          <p:cNvSpPr>
            <a:spLocks noGrp="1"/>
          </p:cNvSpPr>
          <p:nvPr>
            <p:ph type="body" sz="quarter" idx="22" hasCustomPrompt="1"/>
          </p:nvPr>
        </p:nvSpPr>
        <p:spPr>
          <a:xfrm>
            <a:off x="1569356" y="441737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0" name="Text Placeholder 2">
            <a:extLst>
              <a:ext uri="{FF2B5EF4-FFF2-40B4-BE49-F238E27FC236}">
                <a16:creationId xmlns:a16="http://schemas.microsoft.com/office/drawing/2014/main" id="{F48D84DA-8A77-6611-E994-FC7834EF9E02}"/>
              </a:ext>
            </a:extLst>
          </p:cNvPr>
          <p:cNvSpPr>
            <a:spLocks noGrp="1"/>
          </p:cNvSpPr>
          <p:nvPr>
            <p:ph type="body" sz="quarter" idx="23" hasCustomPrompt="1"/>
          </p:nvPr>
        </p:nvSpPr>
        <p:spPr>
          <a:xfrm>
            <a:off x="798262" y="487833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1" name="Text Placeholder 2">
            <a:extLst>
              <a:ext uri="{FF2B5EF4-FFF2-40B4-BE49-F238E27FC236}">
                <a16:creationId xmlns:a16="http://schemas.microsoft.com/office/drawing/2014/main" id="{D1742AAC-CABB-5F30-0E8C-C9A7D2B3E703}"/>
              </a:ext>
            </a:extLst>
          </p:cNvPr>
          <p:cNvSpPr>
            <a:spLocks noGrp="1"/>
          </p:cNvSpPr>
          <p:nvPr>
            <p:ph type="body" sz="quarter" idx="24" hasCustomPrompt="1"/>
          </p:nvPr>
        </p:nvSpPr>
        <p:spPr>
          <a:xfrm>
            <a:off x="1569357" y="486880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2" name="Text Placeholder 2">
            <a:extLst>
              <a:ext uri="{FF2B5EF4-FFF2-40B4-BE49-F238E27FC236}">
                <a16:creationId xmlns:a16="http://schemas.microsoft.com/office/drawing/2014/main" id="{7BA57B17-3E33-4290-44B1-B26252E167F9}"/>
              </a:ext>
            </a:extLst>
          </p:cNvPr>
          <p:cNvSpPr>
            <a:spLocks noGrp="1"/>
          </p:cNvSpPr>
          <p:nvPr>
            <p:ph type="body" sz="quarter" idx="25" hasCustomPrompt="1"/>
          </p:nvPr>
        </p:nvSpPr>
        <p:spPr>
          <a:xfrm>
            <a:off x="1569356" y="527245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3" name="Text Placeholder 2">
            <a:extLst>
              <a:ext uri="{FF2B5EF4-FFF2-40B4-BE49-F238E27FC236}">
                <a16:creationId xmlns:a16="http://schemas.microsoft.com/office/drawing/2014/main" id="{CDF9321E-A7C7-8AA7-22F6-E43EF2C53777}"/>
              </a:ext>
            </a:extLst>
          </p:cNvPr>
          <p:cNvSpPr>
            <a:spLocks noGrp="1"/>
          </p:cNvSpPr>
          <p:nvPr>
            <p:ph type="body" sz="quarter" idx="26" hasCustomPrompt="1"/>
          </p:nvPr>
        </p:nvSpPr>
        <p:spPr>
          <a:xfrm>
            <a:off x="798261" y="573341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4" name="Text Placeholder 2">
            <a:extLst>
              <a:ext uri="{FF2B5EF4-FFF2-40B4-BE49-F238E27FC236}">
                <a16:creationId xmlns:a16="http://schemas.microsoft.com/office/drawing/2014/main" id="{0107574D-9D33-7871-0ADF-ED9E1303143F}"/>
              </a:ext>
            </a:extLst>
          </p:cNvPr>
          <p:cNvSpPr>
            <a:spLocks noGrp="1"/>
          </p:cNvSpPr>
          <p:nvPr>
            <p:ph type="body" sz="quarter" idx="27" hasCustomPrompt="1"/>
          </p:nvPr>
        </p:nvSpPr>
        <p:spPr>
          <a:xfrm>
            <a:off x="1569356" y="572388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5" name="Text Placeholder 2">
            <a:extLst>
              <a:ext uri="{FF2B5EF4-FFF2-40B4-BE49-F238E27FC236}">
                <a16:creationId xmlns:a16="http://schemas.microsoft.com/office/drawing/2014/main" id="{F228F256-6CD2-02EC-021A-C1F5F29B3A68}"/>
              </a:ext>
            </a:extLst>
          </p:cNvPr>
          <p:cNvSpPr>
            <a:spLocks noGrp="1"/>
          </p:cNvSpPr>
          <p:nvPr>
            <p:ph type="body" sz="quarter" idx="28" hasCustomPrompt="1"/>
          </p:nvPr>
        </p:nvSpPr>
        <p:spPr>
          <a:xfrm>
            <a:off x="1569355" y="612753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 name="Slide Number Placeholder 5">
            <a:extLst>
              <a:ext uri="{FF2B5EF4-FFF2-40B4-BE49-F238E27FC236}">
                <a16:creationId xmlns:a16="http://schemas.microsoft.com/office/drawing/2014/main" id="{D568D049-74AE-D062-4A68-B271189D8B6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83B50B0A-EF36-100C-8D61-CE79327C20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8354" r="18288" b="8366"/>
          <a:stretch/>
        </p:blipFill>
        <p:spPr>
          <a:xfrm>
            <a:off x="2610853" y="0"/>
            <a:ext cx="9581147" cy="6858000"/>
          </a:xfrm>
          <a:prstGeom prst="rect">
            <a:avLst/>
          </a:prstGeom>
        </p:spPr>
      </p:pic>
      <p:cxnSp>
        <p:nvCxnSpPr>
          <p:cNvPr id="6" name="Straight Connector 5">
            <a:extLst>
              <a:ext uri="{FF2B5EF4-FFF2-40B4-BE49-F238E27FC236}">
                <a16:creationId xmlns:a16="http://schemas.microsoft.com/office/drawing/2014/main" id="{BC16F725-A400-8083-20E7-5C589CA5784F}"/>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90ED9418-0854-BB7E-56F9-F269808605D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846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_2">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03533" y="3020825"/>
            <a:ext cx="809195"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TOPICS</a:t>
            </a:r>
          </a:p>
        </p:txBody>
      </p:sp>
      <p:sp>
        <p:nvSpPr>
          <p:cNvPr id="22" name="Text Placeholder 2">
            <a:extLst>
              <a:ext uri="{FF2B5EF4-FFF2-40B4-BE49-F238E27FC236}">
                <a16:creationId xmlns:a16="http://schemas.microsoft.com/office/drawing/2014/main" id="{8B2E3B74-81E8-1E59-C256-48009B2BEF9B}"/>
              </a:ext>
            </a:extLst>
          </p:cNvPr>
          <p:cNvSpPr>
            <a:spLocks noGrp="1"/>
          </p:cNvSpPr>
          <p:nvPr>
            <p:ph type="body" sz="quarter" idx="12" hasCustomPrompt="1"/>
          </p:nvPr>
        </p:nvSpPr>
        <p:spPr>
          <a:xfrm>
            <a:off x="210353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Topic 1</a:t>
            </a:r>
          </a:p>
          <a:p>
            <a:r>
              <a:rPr lang="en-US"/>
              <a:t>Topic 2</a:t>
            </a:r>
          </a:p>
          <a:p>
            <a:r>
              <a:rPr lang="en-US"/>
              <a:t>Topic 3</a:t>
            </a:r>
          </a:p>
          <a:p>
            <a:r>
              <a:rPr lang="en-US"/>
              <a:t>Topic 4</a:t>
            </a:r>
          </a:p>
          <a:p>
            <a:r>
              <a:rPr lang="en-US"/>
              <a:t>Topic 5</a:t>
            </a:r>
          </a:p>
          <a:p>
            <a:r>
              <a:rPr lang="en-US"/>
              <a:t>Topic 6</a:t>
            </a:r>
          </a:p>
        </p:txBody>
      </p:sp>
      <p:sp>
        <p:nvSpPr>
          <p:cNvPr id="23" name="Text Placeholder 2">
            <a:extLst>
              <a:ext uri="{FF2B5EF4-FFF2-40B4-BE49-F238E27FC236}">
                <a16:creationId xmlns:a16="http://schemas.microsoft.com/office/drawing/2014/main" id="{92FCE6E2-8A78-E56E-3CC5-DDDB3832A42E}"/>
              </a:ext>
            </a:extLst>
          </p:cNvPr>
          <p:cNvSpPr>
            <a:spLocks noGrp="1"/>
          </p:cNvSpPr>
          <p:nvPr>
            <p:ph type="body" sz="quarter" idx="13" hasCustomPrompt="1"/>
          </p:nvPr>
        </p:nvSpPr>
        <p:spPr>
          <a:xfrm>
            <a:off x="4660873" y="3020825"/>
            <a:ext cx="1435127"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ATTENDEES</a:t>
            </a:r>
          </a:p>
        </p:txBody>
      </p:sp>
      <p:sp>
        <p:nvSpPr>
          <p:cNvPr id="24" name="Text Placeholder 2">
            <a:extLst>
              <a:ext uri="{FF2B5EF4-FFF2-40B4-BE49-F238E27FC236}">
                <a16:creationId xmlns:a16="http://schemas.microsoft.com/office/drawing/2014/main" id="{6DF56DE9-ED41-3FBA-9B32-8AEBC28664B1}"/>
              </a:ext>
            </a:extLst>
          </p:cNvPr>
          <p:cNvSpPr>
            <a:spLocks noGrp="1"/>
          </p:cNvSpPr>
          <p:nvPr>
            <p:ph type="body" sz="quarter" idx="14" hasCustomPrompt="1"/>
          </p:nvPr>
        </p:nvSpPr>
        <p:spPr>
          <a:xfrm>
            <a:off x="466087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Speaker 1</a:t>
            </a:r>
          </a:p>
          <a:p>
            <a:r>
              <a:rPr lang="en-US"/>
              <a:t>Speaker 2</a:t>
            </a:r>
          </a:p>
          <a:p>
            <a:r>
              <a:rPr lang="en-US"/>
              <a:t>Speaker 3 </a:t>
            </a:r>
          </a:p>
          <a:p>
            <a:r>
              <a:rPr lang="en-US"/>
              <a:t>Speaker 4</a:t>
            </a:r>
          </a:p>
          <a:p>
            <a:r>
              <a:rPr lang="en-US"/>
              <a:t>Speaker 5</a:t>
            </a:r>
          </a:p>
          <a:p>
            <a:r>
              <a:rPr lang="en-US"/>
              <a:t>Speaker 6</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E58027F-BACB-8F0B-8677-17CAC07D1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F669A6C-7B48-CF1D-199E-D34CBD25AC0E}"/>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8A50219-9830-1CE8-FEA3-1CA2A360D32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2700F14-A158-C890-4F1A-5E955F3459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6F6F4EBA-434F-68C2-9205-39F0E11DBA26}"/>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0F751E15-0331-CC19-DF31-6C1E140E5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8" name="Straight Connector 7">
            <a:extLst>
              <a:ext uri="{FF2B5EF4-FFF2-40B4-BE49-F238E27FC236}">
                <a16:creationId xmlns:a16="http://schemas.microsoft.com/office/drawing/2014/main" id="{A82D83AD-69AD-0B56-513E-BA95AE0F8AF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4383895-C479-2831-B03D-D9F94F026796}"/>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8413500"/>
      </p:ext>
    </p:extLst>
  </p:cSld>
  <p:clrMapOvr>
    <a:masterClrMapping/>
  </p:clrMapOvr>
  <p:extLst>
    <p:ext uri="{DCECCB84-F9BA-43D5-87BE-67443E8EF086}">
      <p15:sldGuideLst xmlns:p15="http://schemas.microsoft.com/office/powerpoint/2012/main">
        <p15:guide id="1" orient="horz" pos="20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C2F1-9FB9-7F98-6E63-1AC1DE95B060}"/>
              </a:ext>
            </a:extLst>
          </p:cNvPr>
          <p:cNvSpPr>
            <a:spLocks noGrp="1"/>
          </p:cNvSpPr>
          <p:nvPr>
            <p:ph type="title"/>
          </p:nvPr>
        </p:nvSpPr>
        <p:spPr>
          <a:xfrm>
            <a:off x="266699" y="431461"/>
            <a:ext cx="11410949" cy="521093"/>
          </a:xfrm>
          <a:prstGeom prst="rect">
            <a:avLst/>
          </a:prstGeom>
        </p:spPr>
        <p:txBody>
          <a:bodyPr vert="horz" lIns="0" tIns="0" rIns="0" bIns="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0F9EE16C-F3B1-4C84-1437-D8093AD3882B}"/>
              </a:ext>
            </a:extLst>
          </p:cNvPr>
          <p:cNvSpPr>
            <a:spLocks noGrp="1"/>
          </p:cNvSpPr>
          <p:nvPr>
            <p:ph type="body" idx="1"/>
          </p:nvPr>
        </p:nvSpPr>
        <p:spPr>
          <a:xfrm>
            <a:off x="266700" y="1131888"/>
            <a:ext cx="11410950" cy="50307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07347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 id="2147483843" r:id="rId49"/>
    <p:sldLayoutId id="2147483844" r:id="rId50"/>
    <p:sldLayoutId id="2147483845" r:id="rId51"/>
    <p:sldLayoutId id="2147483846" r:id="rId52"/>
    <p:sldLayoutId id="2147483847" r:id="rId53"/>
    <p:sldLayoutId id="2147483848" r:id="rId54"/>
    <p:sldLayoutId id="2147483849" r:id="rId55"/>
  </p:sldLayoutIdLst>
  <p:hf hdr="0" ftr="0" dt="0"/>
  <p:txStyles>
    <p:title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p:bodyStyle>
    <p:otherStyle>
      <a:defPPr>
        <a:defRPr lang="en-US"/>
      </a:defPPr>
      <a:lvl1pPr marL="0" algn="l" defTabSz="499116" rtl="0" eaLnBrk="1" latinLnBrk="0" hangingPunct="1">
        <a:defRPr sz="982" kern="1200">
          <a:solidFill>
            <a:schemeClr val="tx1"/>
          </a:solidFill>
          <a:latin typeface="+mn-lt"/>
          <a:ea typeface="+mn-ea"/>
          <a:cs typeface="+mn-cs"/>
        </a:defRPr>
      </a:lvl1pPr>
      <a:lvl2pPr marL="249558" algn="l" defTabSz="499116" rtl="0" eaLnBrk="1" latinLnBrk="0" hangingPunct="1">
        <a:defRPr sz="982" kern="1200">
          <a:solidFill>
            <a:schemeClr val="tx1"/>
          </a:solidFill>
          <a:latin typeface="+mn-lt"/>
          <a:ea typeface="+mn-ea"/>
          <a:cs typeface="+mn-cs"/>
        </a:defRPr>
      </a:lvl2pPr>
      <a:lvl3pPr marL="499116" algn="l" defTabSz="499116" rtl="0" eaLnBrk="1" latinLnBrk="0" hangingPunct="1">
        <a:defRPr sz="982" kern="1200">
          <a:solidFill>
            <a:schemeClr val="tx1"/>
          </a:solidFill>
          <a:latin typeface="+mn-lt"/>
          <a:ea typeface="+mn-ea"/>
          <a:cs typeface="+mn-cs"/>
        </a:defRPr>
      </a:lvl3pPr>
      <a:lvl4pPr marL="748674" algn="l" defTabSz="499116" rtl="0" eaLnBrk="1" latinLnBrk="0" hangingPunct="1">
        <a:defRPr sz="982" kern="1200">
          <a:solidFill>
            <a:schemeClr val="tx1"/>
          </a:solidFill>
          <a:latin typeface="+mn-lt"/>
          <a:ea typeface="+mn-ea"/>
          <a:cs typeface="+mn-cs"/>
        </a:defRPr>
      </a:lvl4pPr>
      <a:lvl5pPr marL="998232" algn="l" defTabSz="499116" rtl="0" eaLnBrk="1" latinLnBrk="0" hangingPunct="1">
        <a:defRPr sz="982" kern="1200">
          <a:solidFill>
            <a:schemeClr val="tx1"/>
          </a:solidFill>
          <a:latin typeface="+mn-lt"/>
          <a:ea typeface="+mn-ea"/>
          <a:cs typeface="+mn-cs"/>
        </a:defRPr>
      </a:lvl5pPr>
      <a:lvl6pPr marL="1247790" algn="l" defTabSz="499116" rtl="0" eaLnBrk="1" latinLnBrk="0" hangingPunct="1">
        <a:defRPr sz="982" kern="1200">
          <a:solidFill>
            <a:schemeClr val="tx1"/>
          </a:solidFill>
          <a:latin typeface="+mn-lt"/>
          <a:ea typeface="+mn-ea"/>
          <a:cs typeface="+mn-cs"/>
        </a:defRPr>
      </a:lvl6pPr>
      <a:lvl7pPr marL="1497348" algn="l" defTabSz="499116" rtl="0" eaLnBrk="1" latinLnBrk="0" hangingPunct="1">
        <a:defRPr sz="982" kern="1200">
          <a:solidFill>
            <a:schemeClr val="tx1"/>
          </a:solidFill>
          <a:latin typeface="+mn-lt"/>
          <a:ea typeface="+mn-ea"/>
          <a:cs typeface="+mn-cs"/>
        </a:defRPr>
      </a:lvl7pPr>
      <a:lvl8pPr marL="1746906" algn="l" defTabSz="499116" rtl="0" eaLnBrk="1" latinLnBrk="0" hangingPunct="1">
        <a:defRPr sz="982" kern="1200">
          <a:solidFill>
            <a:schemeClr val="tx1"/>
          </a:solidFill>
          <a:latin typeface="+mn-lt"/>
          <a:ea typeface="+mn-ea"/>
          <a:cs typeface="+mn-cs"/>
        </a:defRPr>
      </a:lvl8pPr>
      <a:lvl9pPr marL="1996463" algn="l" defTabSz="499116" rtl="0" eaLnBrk="1" latinLnBrk="0" hangingPunct="1">
        <a:defRPr sz="98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667">
          <p15:clr>
            <a:srgbClr val="F26B43"/>
          </p15:clr>
        </p15:guide>
        <p15:guide id="4" pos="11875">
          <p15:clr>
            <a:srgbClr val="F26B43"/>
          </p15:clr>
        </p15:guide>
        <p15:guide id="5" orient="horz">
          <p15:clr>
            <a:srgbClr val="F26B43"/>
          </p15:clr>
        </p15:guide>
        <p15:guide id="6" orient="horz" pos="7125">
          <p15:clr>
            <a:srgbClr val="F26B43"/>
          </p15:clr>
        </p15:guide>
        <p15:guide id="8" orient="horz" pos="6412">
          <p15:clr>
            <a:srgbClr val="F26B43"/>
          </p15:clr>
        </p15:guide>
        <p15:guide id="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hyperlink" Target="https://edocs.dhs.state.mn.us/lfserver/DHS-4905D-ENG" TargetMode="Externa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hyperlink" Target="https://edocs.dhs.state.mn.us/lfserver/DHS-4905F-ENG" TargetMode="External"/><Relationship Id="rId2" Type="http://schemas.openxmlformats.org/officeDocument/2006/relationships/notesSlide" Target="../notesSlides/notesSlide4.xml"/><Relationship Id="rId1" Type="http://schemas.openxmlformats.org/officeDocument/2006/relationships/slideLayout" Target="../slideLayouts/slideLayout54.xml"/><Relationship Id="rId5" Type="http://schemas.openxmlformats.org/officeDocument/2006/relationships/hyperlink" Target="https://www.freeimageslive.co.uk/free_stock_image/building-concept-jpg" TargetMode="Externa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mailto:MNMMPROVIDERISSUES@KEPRO.COM" TargetMode="Externa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0.png"/><Relationship Id="rId2" Type="http://schemas.openxmlformats.org/officeDocument/2006/relationships/diagramData" Target="../diagrams/data3.xml"/><Relationship Id="rId1" Type="http://schemas.openxmlformats.org/officeDocument/2006/relationships/slideLayout" Target="../slideLayouts/slideLayout4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hyperlink" Target="https://mhcp.kepro.com/training" TargetMode="External"/><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50.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hyperlink" Target="https://5627605.fs1.hubspotusercontent-na1.net/hubfs/5627605/Atrezzo%20Provider%20Portal%20-%20UM%20Create%20Case%20Wizard%20Enhancement-2.mp4" TargetMode="External"/><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mailto:MNProviderIssues@kepro.com" TargetMode="External"/><Relationship Id="rId2" Type="http://schemas.openxmlformats.org/officeDocument/2006/relationships/notesSlide" Target="../notesSlides/notesSlide5.xml"/><Relationship Id="rId1" Type="http://schemas.openxmlformats.org/officeDocument/2006/relationships/slideLayout" Target="../slideLayouts/slideLayout49.xml"/><Relationship Id="rId5" Type="http://schemas.openxmlformats.org/officeDocument/2006/relationships/image" Target="../media/image38.png"/><Relationship Id="rId4" Type="http://schemas.openxmlformats.org/officeDocument/2006/relationships/hyperlink" Target="https://portal.kepro.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5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51.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openxmlformats.org/officeDocument/2006/relationships/image" Target="../media/image52.sv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image" Target="../media/image55.png"/><Relationship Id="rId4" Type="http://schemas.openxmlformats.org/officeDocument/2006/relationships/image" Target="../media/image54.sv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51.xml"/><Relationship Id="rId5" Type="http://schemas.openxmlformats.org/officeDocument/2006/relationships/image" Target="../media/image58.png"/><Relationship Id="rId4" Type="http://schemas.openxmlformats.org/officeDocument/2006/relationships/image" Target="../media/image57.sv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51.xm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51.xml"/><Relationship Id="rId5" Type="http://schemas.openxmlformats.org/officeDocument/2006/relationships/image" Target="../media/image83.png"/><Relationship Id="rId4" Type="http://schemas.openxmlformats.org/officeDocument/2006/relationships/image" Target="../media/image71.sv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84.png"/><Relationship Id="rId4" Type="http://schemas.openxmlformats.org/officeDocument/2006/relationships/image" Target="../media/image71.sv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51.xml"/><Relationship Id="rId5" Type="http://schemas.openxmlformats.org/officeDocument/2006/relationships/image" Target="../media/image85.png"/><Relationship Id="rId4" Type="http://schemas.openxmlformats.org/officeDocument/2006/relationships/image" Target="../media/image71.svg"/></Relationships>
</file>

<file path=ppt/slides/_rels/slide4.xml.rels><?xml version="1.0" encoding="UTF-8" standalone="yes"?>
<Relationships xmlns="http://schemas.openxmlformats.org/package/2006/relationships"><Relationship Id="rId8" Type="http://schemas.openxmlformats.org/officeDocument/2006/relationships/hyperlink" Target="https://www.freeimageslive.co.uk/free_stock_image/building-concept-jpg" TargetMode="External"/><Relationship Id="rId3" Type="http://schemas.openxmlformats.org/officeDocument/2006/relationships/hyperlink" Target="https://edocs.dhs.state.mn.us/lfserver/DHS-4905B-ENG" TargetMode="External"/><Relationship Id="rId7" Type="http://schemas.openxmlformats.org/officeDocument/2006/relationships/image" Target="../media/image26.jpg"/><Relationship Id="rId2" Type="http://schemas.openxmlformats.org/officeDocument/2006/relationships/hyperlink" Target="https://edocs.dhs.state.mn.us/lfserver/DHS-4905A-ENG" TargetMode="External"/><Relationship Id="rId1" Type="http://schemas.openxmlformats.org/officeDocument/2006/relationships/slideLayout" Target="../slideLayouts/slideLayout52.xml"/><Relationship Id="rId6" Type="http://schemas.openxmlformats.org/officeDocument/2006/relationships/hyperlink" Target="https://edocs.dhs.state.mn.us/lfserver/DHS-4905F-ENG" TargetMode="External"/><Relationship Id="rId5" Type="http://schemas.openxmlformats.org/officeDocument/2006/relationships/hyperlink" Target="https://edocs.dhs.state.mn.us/lfserver/DHS-4905D-ENG" TargetMode="External"/><Relationship Id="rId4" Type="http://schemas.openxmlformats.org/officeDocument/2006/relationships/hyperlink" Target="https://edocs.dhs.state.mn.us/lfserver/DHS-4905C-EN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71.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image" Target="../media/image101.svg"/><Relationship Id="rId2" Type="http://schemas.openxmlformats.org/officeDocument/2006/relationships/notesSlide" Target="../notesSlides/notesSlide22.xml"/><Relationship Id="rId1" Type="http://schemas.openxmlformats.org/officeDocument/2006/relationships/slideLayout" Target="../slideLayouts/slideLayout55.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hyperlink" Target="https://edocs.dhs.state.mn.us/lfserver/DHS-4905A-ENG"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hyperlink" Target="https://edocs.dhs.state.mn.us/lfserver/DHS-4905B-ENG"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7AB77-38C2-946D-BA21-AD49AD99B38B}"/>
              </a:ext>
            </a:extLst>
          </p:cNvPr>
          <p:cNvSpPr>
            <a:spLocks noGrp="1"/>
          </p:cNvSpPr>
          <p:nvPr>
            <p:ph type="body" sz="quarter" idx="10"/>
          </p:nvPr>
        </p:nvSpPr>
        <p:spPr>
          <a:xfrm>
            <a:off x="1010389" y="2856902"/>
            <a:ext cx="5492011" cy="888935"/>
          </a:xfrm>
        </p:spPr>
        <p:txBody>
          <a:bodyPr/>
          <a:lstStyle/>
          <a:p>
            <a:r>
              <a:rPr lang="en-US" sz="2400" b="1" dirty="0">
                <a:solidFill>
                  <a:srgbClr val="042126"/>
                </a:solidFill>
              </a:rPr>
              <a:t>EXTENDED PSYCHIATRIC INPATIENT  TREATMENT SERVICES </a:t>
            </a:r>
            <a:endParaRPr lang="en-US" dirty="0"/>
          </a:p>
        </p:txBody>
      </p:sp>
      <p:sp>
        <p:nvSpPr>
          <p:cNvPr id="3" name="Text Placeholder 2">
            <a:extLst>
              <a:ext uri="{FF2B5EF4-FFF2-40B4-BE49-F238E27FC236}">
                <a16:creationId xmlns:a16="http://schemas.microsoft.com/office/drawing/2014/main" id="{3B703255-375A-73F2-406D-0B0CB46CA042}"/>
              </a:ext>
            </a:extLst>
          </p:cNvPr>
          <p:cNvSpPr>
            <a:spLocks noGrp="1"/>
          </p:cNvSpPr>
          <p:nvPr>
            <p:ph type="body" sz="quarter" idx="11"/>
          </p:nvPr>
        </p:nvSpPr>
        <p:spPr>
          <a:xfrm>
            <a:off x="1010389" y="4622838"/>
            <a:ext cx="5612084" cy="459444"/>
          </a:xfrm>
        </p:spPr>
        <p:txBody>
          <a:bodyPr/>
          <a:lstStyle/>
          <a:p>
            <a:r>
              <a:rPr lang="fr-FR" b="1" dirty="0">
                <a:solidFill>
                  <a:srgbClr val="2BBC2B"/>
                </a:solidFill>
              </a:rPr>
              <a:t>Atrezzo Provider Portal and DHS Review Process</a:t>
            </a:r>
            <a:endParaRPr lang="en-US" b="1" dirty="0">
              <a:solidFill>
                <a:srgbClr val="2BBC2B"/>
              </a:solidFill>
            </a:endParaRPr>
          </a:p>
        </p:txBody>
      </p:sp>
      <p:sp>
        <p:nvSpPr>
          <p:cNvPr id="4" name="Text Placeholder 1">
            <a:extLst>
              <a:ext uri="{FF2B5EF4-FFF2-40B4-BE49-F238E27FC236}">
                <a16:creationId xmlns:a16="http://schemas.microsoft.com/office/drawing/2014/main" id="{D05CBB77-AEA6-6E97-09A6-F86247E6AC81}"/>
              </a:ext>
            </a:extLst>
          </p:cNvPr>
          <p:cNvSpPr txBox="1">
            <a:spLocks/>
          </p:cNvSpPr>
          <p:nvPr/>
        </p:nvSpPr>
        <p:spPr>
          <a:xfrm>
            <a:off x="1010388" y="3916218"/>
            <a:ext cx="5492011" cy="459443"/>
          </a:xfrm>
          <a:prstGeom prst="rect">
            <a:avLst/>
          </a:prstGeom>
        </p:spPr>
        <p:txBody>
          <a:bodyPr vert="horz" lIns="0" tIns="0" rIns="0" bIns="0" rtlCol="0">
            <a:noAutofit/>
          </a:bodyPr>
          <a:lstStyle>
            <a:lvl1pPr marL="0" indent="0" algn="l" defTabSz="499116" rtl="0" eaLnBrk="1" latinLnBrk="0" hangingPunct="1">
              <a:lnSpc>
                <a:spcPct val="125000"/>
              </a:lnSpc>
              <a:spcBef>
                <a:spcPts val="379"/>
              </a:spcBef>
              <a:buClr>
                <a:schemeClr val="accent1"/>
              </a:buClr>
              <a:buSzPct val="125000"/>
              <a:buFont typeface="Arial" panose="020B0604020202020204" pitchFamily="34" charset="0"/>
              <a:buNone/>
              <a:defRPr sz="3200" b="0" i="0" kern="1200">
                <a:solidFill>
                  <a:schemeClr val="bg2"/>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r>
              <a:rPr lang="fr-FR" sz="2000" b="0" dirty="0">
                <a:solidFill>
                  <a:srgbClr val="042126"/>
                </a:solidFill>
              </a:rPr>
              <a:t>Provider Training</a:t>
            </a:r>
          </a:p>
          <a:p>
            <a:r>
              <a:rPr lang="en-US" sz="2400" b="1" dirty="0">
                <a:solidFill>
                  <a:srgbClr val="042126"/>
                </a:solidFill>
              </a:rPr>
              <a:t> </a:t>
            </a:r>
            <a:br>
              <a:rPr lang="en-US" sz="2400" b="1" dirty="0">
                <a:solidFill>
                  <a:srgbClr val="042126"/>
                </a:solidFill>
              </a:rPr>
            </a:br>
            <a:r>
              <a:rPr lang="en-US" b="1" dirty="0">
                <a:solidFill>
                  <a:schemeClr val="accent3"/>
                </a:solidFill>
              </a:rPr>
              <a:t>	</a:t>
            </a:r>
            <a:endParaRPr lang="en-US" dirty="0"/>
          </a:p>
        </p:txBody>
      </p:sp>
      <p:pic>
        <p:nvPicPr>
          <p:cNvPr id="5" name="Picture 4">
            <a:extLst>
              <a:ext uri="{FF2B5EF4-FFF2-40B4-BE49-F238E27FC236}">
                <a16:creationId xmlns:a16="http://schemas.microsoft.com/office/drawing/2014/main" id="{08A7AFEA-8040-BAA9-0239-94608C3DE1F6}"/>
              </a:ext>
            </a:extLst>
          </p:cNvPr>
          <p:cNvPicPr>
            <a:picLocks noChangeAspect="1"/>
          </p:cNvPicPr>
          <p:nvPr/>
        </p:nvPicPr>
        <p:blipFill>
          <a:blip r:embed="rId2"/>
          <a:stretch>
            <a:fillRect/>
          </a:stretch>
        </p:blipFill>
        <p:spPr>
          <a:xfrm>
            <a:off x="1780511" y="314036"/>
            <a:ext cx="2914504" cy="697842"/>
          </a:xfrm>
          <a:prstGeom prst="rect">
            <a:avLst/>
          </a:prstGeom>
        </p:spPr>
      </p:pic>
    </p:spTree>
    <p:extLst>
      <p:ext uri="{BB962C8B-B14F-4D97-AF65-F5344CB8AC3E}">
        <p14:creationId xmlns:p14="http://schemas.microsoft.com/office/powerpoint/2010/main" val="1607031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74A481-2EC0-319A-46DE-CA6F793D6CB1}"/>
              </a:ext>
            </a:extLst>
          </p:cNvPr>
          <p:cNvSpPr>
            <a:spLocks noGrp="1"/>
          </p:cNvSpPr>
          <p:nvPr>
            <p:ph type="body" sz="quarter" idx="14"/>
          </p:nvPr>
        </p:nvSpPr>
        <p:spPr/>
        <p:txBody>
          <a:bodyPr/>
          <a:lstStyle/>
          <a:p>
            <a:pPr marL="0" indent="0">
              <a:buNone/>
            </a:pPr>
            <a:r>
              <a:rPr lang="en-US" sz="1400" b="1" dirty="0">
                <a:latin typeface="Calibri" panose="020F0502020204030204" pitchFamily="34" charset="0"/>
                <a:cs typeface="Calibri" panose="020F0502020204030204" pitchFamily="34" charset="0"/>
              </a:rPr>
              <a:t>Request prior authorization on first day  County determines patient meets the MA benefit criteria and the treatment team determines medical necessity for extended inpatient stay – submit supporting documentation</a:t>
            </a:r>
          </a:p>
          <a:p>
            <a:endParaRPr lang="en-US" dirty="0"/>
          </a:p>
        </p:txBody>
      </p:sp>
      <p:sp>
        <p:nvSpPr>
          <p:cNvPr id="3" name="Text Placeholder 2">
            <a:extLst>
              <a:ext uri="{FF2B5EF4-FFF2-40B4-BE49-F238E27FC236}">
                <a16:creationId xmlns:a16="http://schemas.microsoft.com/office/drawing/2014/main" id="{CA0426A2-48E8-69F9-8A64-7F334D36FCAF}"/>
              </a:ext>
            </a:extLst>
          </p:cNvPr>
          <p:cNvSpPr>
            <a:spLocks noGrp="1"/>
          </p:cNvSpPr>
          <p:nvPr>
            <p:ph type="body" sz="quarter" idx="16"/>
          </p:nvPr>
        </p:nvSpPr>
        <p:spPr/>
        <p:txBody>
          <a:bodyPr/>
          <a:lstStyle/>
          <a:p>
            <a:r>
              <a:rPr lang="en-US" dirty="0"/>
              <a:t>INITIAL REVIEW </a:t>
            </a:r>
          </a:p>
          <a:p>
            <a:endParaRPr lang="en-US" dirty="0"/>
          </a:p>
        </p:txBody>
      </p:sp>
      <p:sp>
        <p:nvSpPr>
          <p:cNvPr id="4" name="Text Placeholder 3">
            <a:extLst>
              <a:ext uri="{FF2B5EF4-FFF2-40B4-BE49-F238E27FC236}">
                <a16:creationId xmlns:a16="http://schemas.microsoft.com/office/drawing/2014/main" id="{56DFA794-EF57-81D4-1DAB-A6C2F55D608C}"/>
              </a:ext>
            </a:extLst>
          </p:cNvPr>
          <p:cNvSpPr>
            <a:spLocks noGrp="1"/>
          </p:cNvSpPr>
          <p:nvPr>
            <p:ph type="body" sz="quarter" idx="18"/>
          </p:nvPr>
        </p:nvSpPr>
        <p:spPr/>
        <p:txBody>
          <a:bodyPr/>
          <a:lstStyle/>
          <a:p>
            <a:r>
              <a:rPr lang="en-US" dirty="0"/>
              <a:t>Form DHS-4905C</a:t>
            </a:r>
          </a:p>
          <a:p>
            <a:endParaRPr lang="en-US" dirty="0"/>
          </a:p>
        </p:txBody>
      </p:sp>
      <p:sp>
        <p:nvSpPr>
          <p:cNvPr id="5" name="Text Placeholder 4">
            <a:extLst>
              <a:ext uri="{FF2B5EF4-FFF2-40B4-BE49-F238E27FC236}">
                <a16:creationId xmlns:a16="http://schemas.microsoft.com/office/drawing/2014/main" id="{5838CE47-D7C8-5BDE-0A18-0FF8F0A92436}"/>
              </a:ext>
            </a:extLst>
          </p:cNvPr>
          <p:cNvSpPr>
            <a:spLocks noGrp="1"/>
          </p:cNvSpPr>
          <p:nvPr>
            <p:ph type="body" sz="quarter" idx="19"/>
          </p:nvPr>
        </p:nvSpPr>
        <p:spPr/>
        <p:txBody>
          <a:bodyPr/>
          <a:lstStyle/>
          <a:p>
            <a:pPr marL="0" indent="0">
              <a:buNone/>
            </a:pPr>
            <a:r>
              <a:rPr lang="en-US" sz="1400" b="1" dirty="0">
                <a:solidFill>
                  <a:srgbClr val="042126"/>
                </a:solidFill>
                <a:latin typeface="Calibri" panose="020F0502020204030204" pitchFamily="34" charset="0"/>
                <a:cs typeface="Calibri" panose="020F0502020204030204" pitchFamily="34" charset="0"/>
              </a:rPr>
              <a:t>Submit form with the REQUIRED documents (treatment plan, assessments, discharge updates, etc.)  prior to days 14, 21, 28, 35 and 42 </a:t>
            </a:r>
          </a:p>
          <a:p>
            <a:endParaRPr lang="en-US" dirty="0"/>
          </a:p>
        </p:txBody>
      </p:sp>
      <p:sp>
        <p:nvSpPr>
          <p:cNvPr id="6" name="Text Placeholder 5">
            <a:extLst>
              <a:ext uri="{FF2B5EF4-FFF2-40B4-BE49-F238E27FC236}">
                <a16:creationId xmlns:a16="http://schemas.microsoft.com/office/drawing/2014/main" id="{9E7FF370-194A-654F-8938-F2FBDABBA0C8}"/>
              </a:ext>
            </a:extLst>
          </p:cNvPr>
          <p:cNvSpPr>
            <a:spLocks noGrp="1"/>
          </p:cNvSpPr>
          <p:nvPr>
            <p:ph type="body" sz="quarter" idx="20"/>
          </p:nvPr>
        </p:nvSpPr>
        <p:spPr/>
        <p:txBody>
          <a:bodyPr/>
          <a:lstStyle/>
          <a:p>
            <a:r>
              <a:rPr lang="en-US" sz="1400" dirty="0"/>
              <a:t>WEEKLY CONCURRENT REVIEW	</a:t>
            </a:r>
          </a:p>
          <a:p>
            <a:endParaRPr lang="en-US" dirty="0"/>
          </a:p>
        </p:txBody>
      </p:sp>
      <p:sp>
        <p:nvSpPr>
          <p:cNvPr id="7" name="Text Placeholder 6">
            <a:extLst>
              <a:ext uri="{FF2B5EF4-FFF2-40B4-BE49-F238E27FC236}">
                <a16:creationId xmlns:a16="http://schemas.microsoft.com/office/drawing/2014/main" id="{8B251948-4E0D-9DE2-0E6D-86E4BFE8EBEE}"/>
              </a:ext>
            </a:extLst>
          </p:cNvPr>
          <p:cNvSpPr>
            <a:spLocks noGrp="1"/>
          </p:cNvSpPr>
          <p:nvPr>
            <p:ph type="body" sz="quarter" idx="21"/>
          </p:nvPr>
        </p:nvSpPr>
        <p:spPr/>
        <p:txBody>
          <a:bodyPr/>
          <a:lstStyle/>
          <a:p>
            <a:r>
              <a:rPr lang="en-US" dirty="0"/>
              <a:t>Form  DHS-4905D</a:t>
            </a:r>
          </a:p>
          <a:p>
            <a:endParaRPr lang="en-US" dirty="0"/>
          </a:p>
        </p:txBody>
      </p:sp>
      <p:sp>
        <p:nvSpPr>
          <p:cNvPr id="8" name="Text Placeholder 7">
            <a:extLst>
              <a:ext uri="{FF2B5EF4-FFF2-40B4-BE49-F238E27FC236}">
                <a16:creationId xmlns:a16="http://schemas.microsoft.com/office/drawing/2014/main" id="{CAB625C5-74C3-62E8-BFAA-4DF64AC2DD99}"/>
              </a:ext>
            </a:extLst>
          </p:cNvPr>
          <p:cNvSpPr>
            <a:spLocks noGrp="1"/>
          </p:cNvSpPr>
          <p:nvPr>
            <p:ph type="body" sz="quarter" idx="22"/>
          </p:nvPr>
        </p:nvSpPr>
        <p:spPr/>
        <p:txBody>
          <a:bodyPr/>
          <a:lstStyle/>
          <a:p>
            <a:pPr marL="0" indent="0">
              <a:buNone/>
            </a:pPr>
            <a:r>
              <a:rPr lang="en-US" sz="1400" b="1" dirty="0">
                <a:solidFill>
                  <a:srgbClr val="042126"/>
                </a:solidFill>
                <a:latin typeface="Calibri" panose="020F0502020204030204" pitchFamily="34" charset="0"/>
                <a:cs typeface="Calibri" panose="020F0502020204030204" pitchFamily="34" charset="0"/>
              </a:rPr>
              <a:t>Upon discharge, submit form to Kepro along with the formal discharge summary with course of treatment noted with discharge disposition </a:t>
            </a:r>
          </a:p>
          <a:p>
            <a:pPr marL="0" indent="0">
              <a:buNone/>
            </a:pPr>
            <a:endParaRPr lang="en-US" dirty="0"/>
          </a:p>
        </p:txBody>
      </p:sp>
      <p:sp>
        <p:nvSpPr>
          <p:cNvPr id="9" name="Text Placeholder 8">
            <a:extLst>
              <a:ext uri="{FF2B5EF4-FFF2-40B4-BE49-F238E27FC236}">
                <a16:creationId xmlns:a16="http://schemas.microsoft.com/office/drawing/2014/main" id="{E582B147-11EC-BF98-2921-11363142D0B0}"/>
              </a:ext>
            </a:extLst>
          </p:cNvPr>
          <p:cNvSpPr>
            <a:spLocks noGrp="1"/>
          </p:cNvSpPr>
          <p:nvPr>
            <p:ph type="body" sz="quarter" idx="23"/>
          </p:nvPr>
        </p:nvSpPr>
        <p:spPr/>
        <p:txBody>
          <a:bodyPr/>
          <a:lstStyle/>
          <a:p>
            <a:r>
              <a:rPr lang="en-US" dirty="0"/>
              <a:t>DISCHARGE</a:t>
            </a:r>
          </a:p>
        </p:txBody>
      </p:sp>
      <p:sp>
        <p:nvSpPr>
          <p:cNvPr id="10" name="Text Placeholder 9">
            <a:extLst>
              <a:ext uri="{FF2B5EF4-FFF2-40B4-BE49-F238E27FC236}">
                <a16:creationId xmlns:a16="http://schemas.microsoft.com/office/drawing/2014/main" id="{4E62520A-5E51-D492-F476-35FB06CD479B}"/>
              </a:ext>
            </a:extLst>
          </p:cNvPr>
          <p:cNvSpPr>
            <a:spLocks noGrp="1"/>
          </p:cNvSpPr>
          <p:nvPr>
            <p:ph type="body" sz="quarter" idx="24"/>
          </p:nvPr>
        </p:nvSpPr>
        <p:spPr/>
        <p:txBody>
          <a:bodyPr/>
          <a:lstStyle/>
          <a:p>
            <a:r>
              <a:rPr lang="en-US" dirty="0"/>
              <a:t>Form DHS-4905F </a:t>
            </a:r>
          </a:p>
          <a:p>
            <a:endParaRPr lang="en-US" dirty="0"/>
          </a:p>
        </p:txBody>
      </p:sp>
      <p:sp>
        <p:nvSpPr>
          <p:cNvPr id="11" name="Title 10">
            <a:extLst>
              <a:ext uri="{FF2B5EF4-FFF2-40B4-BE49-F238E27FC236}">
                <a16:creationId xmlns:a16="http://schemas.microsoft.com/office/drawing/2014/main" id="{1D8D4A1A-218E-017E-1FCC-A14486F622B1}"/>
              </a:ext>
            </a:extLst>
          </p:cNvPr>
          <p:cNvSpPr>
            <a:spLocks noGrp="1"/>
          </p:cNvSpPr>
          <p:nvPr>
            <p:ph type="title"/>
          </p:nvPr>
        </p:nvSpPr>
        <p:spPr/>
        <p:txBody>
          <a:bodyPr/>
          <a:lstStyle/>
          <a:p>
            <a:r>
              <a:rPr lang="en-US" b="1" dirty="0">
                <a:latin typeface="Raleway"/>
              </a:rPr>
              <a:t>Three-Fold Process</a:t>
            </a:r>
            <a:endParaRPr lang="en-US" b="1" dirty="0"/>
          </a:p>
        </p:txBody>
      </p:sp>
      <p:grpSp>
        <p:nvGrpSpPr>
          <p:cNvPr id="12" name="Group 11">
            <a:extLst>
              <a:ext uri="{FF2B5EF4-FFF2-40B4-BE49-F238E27FC236}">
                <a16:creationId xmlns:a16="http://schemas.microsoft.com/office/drawing/2014/main" id="{B618A199-F920-E890-661D-6DB8312F025F}"/>
              </a:ext>
              <a:ext uri="{C183D7F6-B498-43B3-948B-1728B52AA6E4}">
                <adec:decorative xmlns:adec="http://schemas.microsoft.com/office/drawing/2017/decorative" val="1"/>
              </a:ext>
            </a:extLst>
          </p:cNvPr>
          <p:cNvGrpSpPr/>
          <p:nvPr/>
        </p:nvGrpSpPr>
        <p:grpSpPr>
          <a:xfrm>
            <a:off x="2253134" y="1195019"/>
            <a:ext cx="1055704" cy="1048982"/>
            <a:chOff x="4008438" y="1433513"/>
            <a:chExt cx="396875" cy="400050"/>
          </a:xfrm>
        </p:grpSpPr>
        <p:sp>
          <p:nvSpPr>
            <p:cNvPr id="13" name="Freeform 590">
              <a:extLst>
                <a:ext uri="{FF2B5EF4-FFF2-40B4-BE49-F238E27FC236}">
                  <a16:creationId xmlns:a16="http://schemas.microsoft.com/office/drawing/2014/main" id="{7596EA9E-D400-442D-D034-1F57691A7B19}"/>
                </a:ext>
              </a:extLst>
            </p:cNvPr>
            <p:cNvSpPr>
              <a:spLocks/>
            </p:cNvSpPr>
            <p:nvPr/>
          </p:nvSpPr>
          <p:spPr bwMode="auto">
            <a:xfrm>
              <a:off x="4381500" y="1473201"/>
              <a:ext cx="19050" cy="215900"/>
            </a:xfrm>
            <a:custGeom>
              <a:avLst/>
              <a:gdLst>
                <a:gd name="T0" fmla="*/ 12 w 12"/>
                <a:gd name="T1" fmla="*/ 136 h 136"/>
                <a:gd name="T2" fmla="*/ 12 w 12"/>
                <a:gd name="T3" fmla="*/ 8 h 136"/>
                <a:gd name="T4" fmla="*/ 4 w 12"/>
                <a:gd name="T5" fmla="*/ 0 h 136"/>
                <a:gd name="T6" fmla="*/ 0 w 12"/>
                <a:gd name="T7" fmla="*/ 0 h 136"/>
              </a:gdLst>
              <a:ahLst/>
              <a:cxnLst>
                <a:cxn ang="0">
                  <a:pos x="T0" y="T1"/>
                </a:cxn>
                <a:cxn ang="0">
                  <a:pos x="T2" y="T3"/>
                </a:cxn>
                <a:cxn ang="0">
                  <a:pos x="T4" y="T5"/>
                </a:cxn>
                <a:cxn ang="0">
                  <a:pos x="T6" y="T7"/>
                </a:cxn>
              </a:cxnLst>
              <a:rect l="0" t="0" r="r" b="b"/>
              <a:pathLst>
                <a:path w="12" h="136">
                  <a:moveTo>
                    <a:pt x="12" y="136"/>
                  </a:moveTo>
                  <a:cubicBezTo>
                    <a:pt x="12" y="8"/>
                    <a:pt x="12" y="8"/>
                    <a:pt x="12" y="8"/>
                  </a:cubicBezTo>
                  <a:cubicBezTo>
                    <a:pt x="12" y="4"/>
                    <a:pt x="8" y="0"/>
                    <a:pt x="4" y="0"/>
                  </a:cubicBezTo>
                  <a:cubicBezTo>
                    <a:pt x="0" y="0"/>
                    <a:pt x="0" y="0"/>
                    <a:pt x="0" y="0"/>
                  </a:cubicBezTo>
                </a:path>
              </a:pathLst>
            </a:custGeom>
            <a:noFill/>
            <a:ln w="38100"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4" name="Freeform 591">
              <a:extLst>
                <a:ext uri="{FF2B5EF4-FFF2-40B4-BE49-F238E27FC236}">
                  <a16:creationId xmlns:a16="http://schemas.microsoft.com/office/drawing/2014/main" id="{D900A867-72FA-1FE6-CA71-19C605F9457E}"/>
                </a:ext>
              </a:extLst>
            </p:cNvPr>
            <p:cNvSpPr>
              <a:spLocks/>
            </p:cNvSpPr>
            <p:nvPr/>
          </p:nvSpPr>
          <p:spPr bwMode="auto">
            <a:xfrm>
              <a:off x="4008438" y="1473201"/>
              <a:ext cx="254000" cy="266700"/>
            </a:xfrm>
            <a:custGeom>
              <a:avLst/>
              <a:gdLst>
                <a:gd name="T0" fmla="*/ 12 w 160"/>
                <a:gd name="T1" fmla="*/ 0 h 168"/>
                <a:gd name="T2" fmla="*/ 8 w 160"/>
                <a:gd name="T3" fmla="*/ 0 h 168"/>
                <a:gd name="T4" fmla="*/ 0 w 160"/>
                <a:gd name="T5" fmla="*/ 8 h 168"/>
                <a:gd name="T6" fmla="*/ 0 w 160"/>
                <a:gd name="T7" fmla="*/ 148 h 168"/>
                <a:gd name="T8" fmla="*/ 8 w 160"/>
                <a:gd name="T9" fmla="*/ 156 h 168"/>
                <a:gd name="T10" fmla="*/ 100 w 160"/>
                <a:gd name="T11" fmla="*/ 156 h 168"/>
                <a:gd name="T12" fmla="*/ 104 w 160"/>
                <a:gd name="T13" fmla="*/ 160 h 168"/>
                <a:gd name="T14" fmla="*/ 112 w 160"/>
                <a:gd name="T15" fmla="*/ 168 h 168"/>
                <a:gd name="T16" fmla="*/ 136 w 160"/>
                <a:gd name="T17" fmla="*/ 168 h 168"/>
                <a:gd name="T18" fmla="*/ 144 w 160"/>
                <a:gd name="T19" fmla="*/ 160 h 168"/>
                <a:gd name="T20" fmla="*/ 148 w 160"/>
                <a:gd name="T21" fmla="*/ 156 h 168"/>
                <a:gd name="T22" fmla="*/ 160 w 160"/>
                <a:gd name="T23"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8">
                  <a:moveTo>
                    <a:pt x="12" y="0"/>
                  </a:moveTo>
                  <a:cubicBezTo>
                    <a:pt x="8" y="0"/>
                    <a:pt x="8" y="0"/>
                    <a:pt x="8" y="0"/>
                  </a:cubicBezTo>
                  <a:cubicBezTo>
                    <a:pt x="4" y="0"/>
                    <a:pt x="0" y="4"/>
                    <a:pt x="0" y="8"/>
                  </a:cubicBezTo>
                  <a:cubicBezTo>
                    <a:pt x="0" y="148"/>
                    <a:pt x="0" y="148"/>
                    <a:pt x="0" y="148"/>
                  </a:cubicBezTo>
                  <a:cubicBezTo>
                    <a:pt x="0" y="153"/>
                    <a:pt x="4" y="156"/>
                    <a:pt x="8" y="156"/>
                  </a:cubicBezTo>
                  <a:cubicBezTo>
                    <a:pt x="100" y="156"/>
                    <a:pt x="100" y="156"/>
                    <a:pt x="100" y="156"/>
                  </a:cubicBezTo>
                  <a:cubicBezTo>
                    <a:pt x="103" y="156"/>
                    <a:pt x="104" y="159"/>
                    <a:pt x="104" y="160"/>
                  </a:cubicBezTo>
                  <a:cubicBezTo>
                    <a:pt x="105" y="165"/>
                    <a:pt x="108" y="168"/>
                    <a:pt x="112" y="168"/>
                  </a:cubicBezTo>
                  <a:cubicBezTo>
                    <a:pt x="136" y="168"/>
                    <a:pt x="136" y="168"/>
                    <a:pt x="136" y="168"/>
                  </a:cubicBezTo>
                  <a:cubicBezTo>
                    <a:pt x="141" y="168"/>
                    <a:pt x="144" y="165"/>
                    <a:pt x="144" y="160"/>
                  </a:cubicBezTo>
                  <a:cubicBezTo>
                    <a:pt x="144" y="159"/>
                    <a:pt x="145" y="156"/>
                    <a:pt x="148" y="156"/>
                  </a:cubicBezTo>
                  <a:cubicBezTo>
                    <a:pt x="160" y="156"/>
                    <a:pt x="160" y="156"/>
                    <a:pt x="160" y="156"/>
                  </a:cubicBezTo>
                </a:path>
              </a:pathLst>
            </a:custGeom>
            <a:noFill/>
            <a:ln w="38100"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5" name="Freeform 592">
              <a:extLst>
                <a:ext uri="{FF2B5EF4-FFF2-40B4-BE49-F238E27FC236}">
                  <a16:creationId xmlns:a16="http://schemas.microsoft.com/office/drawing/2014/main" id="{2C16CCA9-0AF1-1BD9-F851-015DAFC65F95}"/>
                </a:ext>
              </a:extLst>
            </p:cNvPr>
            <p:cNvSpPr>
              <a:spLocks/>
            </p:cNvSpPr>
            <p:nvPr/>
          </p:nvSpPr>
          <p:spPr bwMode="auto">
            <a:xfrm>
              <a:off x="4046538" y="1433513"/>
              <a:ext cx="158750" cy="268288"/>
            </a:xfrm>
            <a:custGeom>
              <a:avLst/>
              <a:gdLst>
                <a:gd name="T0" fmla="*/ 0 w 100"/>
                <a:gd name="T1" fmla="*/ 157 h 169"/>
                <a:gd name="T2" fmla="*/ 100 w 100"/>
                <a:gd name="T3" fmla="*/ 169 h 169"/>
                <a:gd name="T4" fmla="*/ 100 w 100"/>
                <a:gd name="T5" fmla="*/ 16 h 169"/>
                <a:gd name="T6" fmla="*/ 0 w 100"/>
                <a:gd name="T7" fmla="*/ 1 h 169"/>
                <a:gd name="T8" fmla="*/ 0 w 100"/>
                <a:gd name="T9" fmla="*/ 157 h 169"/>
              </a:gdLst>
              <a:ahLst/>
              <a:cxnLst>
                <a:cxn ang="0">
                  <a:pos x="T0" y="T1"/>
                </a:cxn>
                <a:cxn ang="0">
                  <a:pos x="T2" y="T3"/>
                </a:cxn>
                <a:cxn ang="0">
                  <a:pos x="T4" y="T5"/>
                </a:cxn>
                <a:cxn ang="0">
                  <a:pos x="T6" y="T7"/>
                </a:cxn>
                <a:cxn ang="0">
                  <a:pos x="T8" y="T9"/>
                </a:cxn>
              </a:cxnLst>
              <a:rect l="0" t="0" r="r" b="b"/>
              <a:pathLst>
                <a:path w="100" h="169">
                  <a:moveTo>
                    <a:pt x="0" y="157"/>
                  </a:moveTo>
                  <a:cubicBezTo>
                    <a:pt x="0" y="157"/>
                    <a:pt x="88" y="153"/>
                    <a:pt x="100" y="169"/>
                  </a:cubicBezTo>
                  <a:cubicBezTo>
                    <a:pt x="100" y="16"/>
                    <a:pt x="100" y="16"/>
                    <a:pt x="100" y="16"/>
                  </a:cubicBezTo>
                  <a:cubicBezTo>
                    <a:pt x="92" y="0"/>
                    <a:pt x="0" y="1"/>
                    <a:pt x="0" y="1"/>
                  </a:cubicBezTo>
                  <a:lnTo>
                    <a:pt x="0" y="157"/>
                  </a:lnTo>
                  <a:close/>
                </a:path>
              </a:pathLst>
            </a:cu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6" name="Freeform 593">
              <a:extLst>
                <a:ext uri="{FF2B5EF4-FFF2-40B4-BE49-F238E27FC236}">
                  <a16:creationId xmlns:a16="http://schemas.microsoft.com/office/drawing/2014/main" id="{02BC1FD4-ADDF-C033-678F-DADA731B9793}"/>
                </a:ext>
              </a:extLst>
            </p:cNvPr>
            <p:cNvSpPr>
              <a:spLocks/>
            </p:cNvSpPr>
            <p:nvPr/>
          </p:nvSpPr>
          <p:spPr bwMode="auto">
            <a:xfrm>
              <a:off x="4205288" y="1433513"/>
              <a:ext cx="157163" cy="268288"/>
            </a:xfrm>
            <a:custGeom>
              <a:avLst/>
              <a:gdLst>
                <a:gd name="T0" fmla="*/ 32 w 100"/>
                <a:gd name="T1" fmla="*/ 159 h 169"/>
                <a:gd name="T2" fmla="*/ 0 w 100"/>
                <a:gd name="T3" fmla="*/ 169 h 169"/>
                <a:gd name="T4" fmla="*/ 0 w 100"/>
                <a:gd name="T5" fmla="*/ 16 h 169"/>
                <a:gd name="T6" fmla="*/ 100 w 100"/>
                <a:gd name="T7" fmla="*/ 1 h 169"/>
                <a:gd name="T8" fmla="*/ 100 w 100"/>
                <a:gd name="T9" fmla="*/ 105 h 169"/>
              </a:gdLst>
              <a:ahLst/>
              <a:cxnLst>
                <a:cxn ang="0">
                  <a:pos x="T0" y="T1"/>
                </a:cxn>
                <a:cxn ang="0">
                  <a:pos x="T2" y="T3"/>
                </a:cxn>
                <a:cxn ang="0">
                  <a:pos x="T4" y="T5"/>
                </a:cxn>
                <a:cxn ang="0">
                  <a:pos x="T6" y="T7"/>
                </a:cxn>
                <a:cxn ang="0">
                  <a:pos x="T8" y="T9"/>
                </a:cxn>
              </a:cxnLst>
              <a:rect l="0" t="0" r="r" b="b"/>
              <a:pathLst>
                <a:path w="100" h="169">
                  <a:moveTo>
                    <a:pt x="32" y="159"/>
                  </a:moveTo>
                  <a:cubicBezTo>
                    <a:pt x="17" y="161"/>
                    <a:pt x="4" y="164"/>
                    <a:pt x="0" y="169"/>
                  </a:cubicBezTo>
                  <a:cubicBezTo>
                    <a:pt x="0" y="16"/>
                    <a:pt x="0" y="16"/>
                    <a:pt x="0" y="16"/>
                  </a:cubicBezTo>
                  <a:cubicBezTo>
                    <a:pt x="8" y="0"/>
                    <a:pt x="100" y="1"/>
                    <a:pt x="100" y="1"/>
                  </a:cubicBezTo>
                  <a:cubicBezTo>
                    <a:pt x="100" y="105"/>
                    <a:pt x="100" y="105"/>
                    <a:pt x="100" y="105"/>
                  </a:cubicBezTo>
                </a:path>
              </a:pathLst>
            </a:custGeom>
            <a:noFill/>
            <a:ln w="38100" cap="sq">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7" name="Freeform 594">
              <a:extLst>
                <a:ext uri="{FF2B5EF4-FFF2-40B4-BE49-F238E27FC236}">
                  <a16:creationId xmlns:a16="http://schemas.microsoft.com/office/drawing/2014/main" id="{3D01CFBF-ED71-C36D-3BD7-F1F2ED8EAA16}"/>
                </a:ext>
              </a:extLst>
            </p:cNvPr>
            <p:cNvSpPr>
              <a:spLocks/>
            </p:cNvSpPr>
            <p:nvPr/>
          </p:nvSpPr>
          <p:spPr bwMode="auto">
            <a:xfrm>
              <a:off x="4275138" y="1603376"/>
              <a:ext cx="74613" cy="101600"/>
            </a:xfrm>
            <a:custGeom>
              <a:avLst/>
              <a:gdLst>
                <a:gd name="T0" fmla="*/ 26 w 47"/>
                <a:gd name="T1" fmla="*/ 0 h 64"/>
                <a:gd name="T2" fmla="*/ 0 w 47"/>
                <a:gd name="T3" fmla="*/ 10 h 64"/>
                <a:gd name="T4" fmla="*/ 20 w 47"/>
                <a:gd name="T5" fmla="*/ 64 h 64"/>
                <a:gd name="T6" fmla="*/ 47 w 47"/>
                <a:gd name="T7" fmla="*/ 52 h 64"/>
                <a:gd name="T8" fmla="*/ 26 w 47"/>
                <a:gd name="T9" fmla="*/ 0 h 64"/>
              </a:gdLst>
              <a:ahLst/>
              <a:cxnLst>
                <a:cxn ang="0">
                  <a:pos x="T0" y="T1"/>
                </a:cxn>
                <a:cxn ang="0">
                  <a:pos x="T2" y="T3"/>
                </a:cxn>
                <a:cxn ang="0">
                  <a:pos x="T4" y="T5"/>
                </a:cxn>
                <a:cxn ang="0">
                  <a:pos x="T6" y="T7"/>
                </a:cxn>
                <a:cxn ang="0">
                  <a:pos x="T8" y="T9"/>
                </a:cxn>
              </a:cxnLst>
              <a:rect l="0" t="0" r="r" b="b"/>
              <a:pathLst>
                <a:path w="47" h="64">
                  <a:moveTo>
                    <a:pt x="26" y="0"/>
                  </a:moveTo>
                  <a:lnTo>
                    <a:pt x="0" y="10"/>
                  </a:lnTo>
                  <a:lnTo>
                    <a:pt x="20" y="64"/>
                  </a:lnTo>
                  <a:lnTo>
                    <a:pt x="47" y="52"/>
                  </a:lnTo>
                  <a:lnTo>
                    <a:pt x="26" y="0"/>
                  </a:lnTo>
                  <a:close/>
                </a:path>
              </a:pathLst>
            </a:cu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8" name="Freeform 595">
              <a:extLst>
                <a:ext uri="{FF2B5EF4-FFF2-40B4-BE49-F238E27FC236}">
                  <a16:creationId xmlns:a16="http://schemas.microsoft.com/office/drawing/2014/main" id="{C6C63D1E-924A-C497-2E98-EDBEDF1A7007}"/>
                </a:ext>
              </a:extLst>
            </p:cNvPr>
            <p:cNvSpPr>
              <a:spLocks/>
            </p:cNvSpPr>
            <p:nvPr/>
          </p:nvSpPr>
          <p:spPr bwMode="auto">
            <a:xfrm>
              <a:off x="4275138" y="1562101"/>
              <a:ext cx="41275" cy="57150"/>
            </a:xfrm>
            <a:custGeom>
              <a:avLst/>
              <a:gdLst>
                <a:gd name="T0" fmla="*/ 0 w 26"/>
                <a:gd name="T1" fmla="*/ 0 h 36"/>
                <a:gd name="T2" fmla="*/ 0 w 26"/>
                <a:gd name="T3" fmla="*/ 36 h 36"/>
                <a:gd name="T4" fmla="*/ 26 w 26"/>
                <a:gd name="T5" fmla="*/ 26 h 36"/>
                <a:gd name="T6" fmla="*/ 0 w 26"/>
                <a:gd name="T7" fmla="*/ 0 h 36"/>
              </a:gdLst>
              <a:ahLst/>
              <a:cxnLst>
                <a:cxn ang="0">
                  <a:pos x="T0" y="T1"/>
                </a:cxn>
                <a:cxn ang="0">
                  <a:pos x="T2" y="T3"/>
                </a:cxn>
                <a:cxn ang="0">
                  <a:pos x="T4" y="T5"/>
                </a:cxn>
                <a:cxn ang="0">
                  <a:pos x="T6" y="T7"/>
                </a:cxn>
              </a:cxnLst>
              <a:rect l="0" t="0" r="r" b="b"/>
              <a:pathLst>
                <a:path w="26" h="36">
                  <a:moveTo>
                    <a:pt x="0" y="0"/>
                  </a:moveTo>
                  <a:lnTo>
                    <a:pt x="0" y="36"/>
                  </a:lnTo>
                  <a:lnTo>
                    <a:pt x="26" y="26"/>
                  </a:lnTo>
                  <a:lnTo>
                    <a:pt x="0" y="0"/>
                  </a:lnTo>
                  <a:close/>
                </a:path>
              </a:pathLst>
            </a:cu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9" name="Freeform 596">
              <a:extLst>
                <a:ext uri="{FF2B5EF4-FFF2-40B4-BE49-F238E27FC236}">
                  <a16:creationId xmlns:a16="http://schemas.microsoft.com/office/drawing/2014/main" id="{CBEE4755-6D70-D121-6B07-1E83C4D0B8BF}"/>
                </a:ext>
              </a:extLst>
            </p:cNvPr>
            <p:cNvSpPr>
              <a:spLocks/>
            </p:cNvSpPr>
            <p:nvPr/>
          </p:nvSpPr>
          <p:spPr bwMode="auto">
            <a:xfrm>
              <a:off x="4302125" y="1684338"/>
              <a:ext cx="103188" cy="149225"/>
            </a:xfrm>
            <a:custGeom>
              <a:avLst/>
              <a:gdLst>
                <a:gd name="T0" fmla="*/ 52 w 66"/>
                <a:gd name="T1" fmla="*/ 90 h 94"/>
                <a:gd name="T2" fmla="*/ 27 w 66"/>
                <a:gd name="T3" fmla="*/ 80 h 94"/>
                <a:gd name="T4" fmla="*/ 0 w 66"/>
                <a:gd name="T5" fmla="*/ 14 h 94"/>
                <a:gd name="T6" fmla="*/ 34 w 66"/>
                <a:gd name="T7" fmla="*/ 0 h 94"/>
                <a:gd name="T8" fmla="*/ 62 w 66"/>
                <a:gd name="T9" fmla="*/ 65 h 94"/>
                <a:gd name="T10" fmla="*/ 52 w 66"/>
                <a:gd name="T11" fmla="*/ 90 h 94"/>
              </a:gdLst>
              <a:ahLst/>
              <a:cxnLst>
                <a:cxn ang="0">
                  <a:pos x="T0" y="T1"/>
                </a:cxn>
                <a:cxn ang="0">
                  <a:pos x="T2" y="T3"/>
                </a:cxn>
                <a:cxn ang="0">
                  <a:pos x="T4" y="T5"/>
                </a:cxn>
                <a:cxn ang="0">
                  <a:pos x="T6" y="T7"/>
                </a:cxn>
                <a:cxn ang="0">
                  <a:pos x="T8" y="T9"/>
                </a:cxn>
                <a:cxn ang="0">
                  <a:pos x="T10" y="T11"/>
                </a:cxn>
              </a:cxnLst>
              <a:rect l="0" t="0" r="r" b="b"/>
              <a:pathLst>
                <a:path w="66" h="94">
                  <a:moveTo>
                    <a:pt x="52" y="90"/>
                  </a:moveTo>
                  <a:cubicBezTo>
                    <a:pt x="42" y="94"/>
                    <a:pt x="31" y="89"/>
                    <a:pt x="27" y="80"/>
                  </a:cubicBezTo>
                  <a:cubicBezTo>
                    <a:pt x="0" y="14"/>
                    <a:pt x="0" y="14"/>
                    <a:pt x="0" y="14"/>
                  </a:cubicBezTo>
                  <a:cubicBezTo>
                    <a:pt x="34" y="0"/>
                    <a:pt x="34" y="0"/>
                    <a:pt x="34" y="0"/>
                  </a:cubicBezTo>
                  <a:cubicBezTo>
                    <a:pt x="62" y="65"/>
                    <a:pt x="62" y="65"/>
                    <a:pt x="62" y="65"/>
                  </a:cubicBezTo>
                  <a:cubicBezTo>
                    <a:pt x="66" y="75"/>
                    <a:pt x="61" y="86"/>
                    <a:pt x="52" y="90"/>
                  </a:cubicBezTo>
                  <a:close/>
                </a:path>
              </a:pathLst>
            </a:cu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20" name="Line 597">
              <a:extLst>
                <a:ext uri="{FF2B5EF4-FFF2-40B4-BE49-F238E27FC236}">
                  <a16:creationId xmlns:a16="http://schemas.microsoft.com/office/drawing/2014/main" id="{7513BF81-5D24-7DC4-3045-0E64D7639E2B}"/>
                </a:ext>
              </a:extLst>
            </p:cNvPr>
            <p:cNvSpPr>
              <a:spLocks noChangeShapeType="1"/>
            </p:cNvSpPr>
            <p:nvPr/>
          </p:nvSpPr>
          <p:spPr bwMode="auto">
            <a:xfrm flipH="1" flipV="1">
              <a:off x="4341813" y="1731963"/>
              <a:ext cx="25400" cy="63500"/>
            </a:xfrm>
            <a:prstGeom prst="line">
              <a:avLst/>
            </a:prstGeom>
            <a:noFill/>
            <a:ln w="38100"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grpSp>
      <p:grpSp>
        <p:nvGrpSpPr>
          <p:cNvPr id="21" name="Group 20">
            <a:extLst>
              <a:ext uri="{FF2B5EF4-FFF2-40B4-BE49-F238E27FC236}">
                <a16:creationId xmlns:a16="http://schemas.microsoft.com/office/drawing/2014/main" id="{FF9F13AC-684D-3AE5-B53D-8D5FC3F891EA}"/>
              </a:ext>
              <a:ext uri="{C183D7F6-B498-43B3-948B-1728B52AA6E4}">
                <adec:decorative xmlns:adec="http://schemas.microsoft.com/office/drawing/2017/decorative" val="1"/>
              </a:ext>
            </a:extLst>
          </p:cNvPr>
          <p:cNvGrpSpPr/>
          <p:nvPr/>
        </p:nvGrpSpPr>
        <p:grpSpPr>
          <a:xfrm>
            <a:off x="5623886" y="1285860"/>
            <a:ext cx="696574" cy="782261"/>
            <a:chOff x="1862138" y="2147888"/>
            <a:chExt cx="392113" cy="373716"/>
          </a:xfrm>
        </p:grpSpPr>
        <p:sp>
          <p:nvSpPr>
            <p:cNvPr id="22" name="Freeform 575">
              <a:extLst>
                <a:ext uri="{FF2B5EF4-FFF2-40B4-BE49-F238E27FC236}">
                  <a16:creationId xmlns:a16="http://schemas.microsoft.com/office/drawing/2014/main" id="{E2A6C0B3-1F10-271A-924C-D5D6C1A0A49A}"/>
                </a:ext>
              </a:extLst>
            </p:cNvPr>
            <p:cNvSpPr>
              <a:spLocks/>
            </p:cNvSpPr>
            <p:nvPr/>
          </p:nvSpPr>
          <p:spPr bwMode="auto">
            <a:xfrm>
              <a:off x="1862138" y="2147888"/>
              <a:ext cx="392113" cy="311150"/>
            </a:xfrm>
            <a:custGeom>
              <a:avLst/>
              <a:gdLst>
                <a:gd name="T0" fmla="*/ 136 w 248"/>
                <a:gd name="T1" fmla="*/ 196 h 196"/>
                <a:gd name="T2" fmla="*/ 8 w 248"/>
                <a:gd name="T3" fmla="*/ 196 h 196"/>
                <a:gd name="T4" fmla="*/ 0 w 248"/>
                <a:gd name="T5" fmla="*/ 188 h 196"/>
                <a:gd name="T6" fmla="*/ 0 w 248"/>
                <a:gd name="T7" fmla="*/ 8 h 196"/>
                <a:gd name="T8" fmla="*/ 8 w 248"/>
                <a:gd name="T9" fmla="*/ 0 h 196"/>
                <a:gd name="T10" fmla="*/ 240 w 248"/>
                <a:gd name="T11" fmla="*/ 0 h 196"/>
                <a:gd name="T12" fmla="*/ 248 w 248"/>
                <a:gd name="T13" fmla="*/ 8 h 196"/>
                <a:gd name="T14" fmla="*/ 248 w 248"/>
                <a:gd name="T15" fmla="*/ 176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96">
                  <a:moveTo>
                    <a:pt x="136" y="196"/>
                  </a:moveTo>
                  <a:cubicBezTo>
                    <a:pt x="8" y="196"/>
                    <a:pt x="8" y="196"/>
                    <a:pt x="8" y="196"/>
                  </a:cubicBezTo>
                  <a:cubicBezTo>
                    <a:pt x="4" y="196"/>
                    <a:pt x="0" y="193"/>
                    <a:pt x="0" y="188"/>
                  </a:cubicBezTo>
                  <a:cubicBezTo>
                    <a:pt x="0" y="8"/>
                    <a:pt x="0" y="8"/>
                    <a:pt x="0" y="8"/>
                  </a:cubicBezTo>
                  <a:cubicBezTo>
                    <a:pt x="0" y="4"/>
                    <a:pt x="4" y="0"/>
                    <a:pt x="8" y="0"/>
                  </a:cubicBezTo>
                  <a:cubicBezTo>
                    <a:pt x="240" y="0"/>
                    <a:pt x="240" y="0"/>
                    <a:pt x="240" y="0"/>
                  </a:cubicBezTo>
                  <a:cubicBezTo>
                    <a:pt x="244" y="0"/>
                    <a:pt x="248" y="4"/>
                    <a:pt x="248" y="8"/>
                  </a:cubicBezTo>
                  <a:cubicBezTo>
                    <a:pt x="248" y="176"/>
                    <a:pt x="248" y="176"/>
                    <a:pt x="248" y="176"/>
                  </a:cubicBezTo>
                </a:path>
              </a:pathLst>
            </a:custGeom>
            <a:noFill/>
            <a:ln w="28575" cap="sq">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23" name="Line 576">
              <a:extLst>
                <a:ext uri="{FF2B5EF4-FFF2-40B4-BE49-F238E27FC236}">
                  <a16:creationId xmlns:a16="http://schemas.microsoft.com/office/drawing/2014/main" id="{420F7795-09B0-7AC1-4BAD-18F57CE4E8EB}"/>
                </a:ext>
              </a:extLst>
            </p:cNvPr>
            <p:cNvSpPr>
              <a:spLocks noChangeShapeType="1"/>
            </p:cNvSpPr>
            <p:nvPr/>
          </p:nvSpPr>
          <p:spPr bwMode="auto">
            <a:xfrm>
              <a:off x="1862138" y="2217738"/>
              <a:ext cx="392113"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24" name="Oval 23">
              <a:extLst>
                <a:ext uri="{FF2B5EF4-FFF2-40B4-BE49-F238E27FC236}">
                  <a16:creationId xmlns:a16="http://schemas.microsoft.com/office/drawing/2014/main" id="{C3524445-D23F-E7BD-C62B-E02377A12B42}"/>
                </a:ext>
              </a:extLst>
            </p:cNvPr>
            <p:cNvSpPr>
              <a:spLocks noChangeArrowheads="1"/>
            </p:cNvSpPr>
            <p:nvPr/>
          </p:nvSpPr>
          <p:spPr bwMode="auto">
            <a:xfrm>
              <a:off x="1893888" y="2173288"/>
              <a:ext cx="19050" cy="19050"/>
            </a:xfrm>
            <a:prstGeom prst="ellipse">
              <a:avLst/>
            </a:prstGeom>
            <a:solidFill>
              <a:srgbClr val="53595F"/>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25" name="Oval 24">
              <a:extLst>
                <a:ext uri="{FF2B5EF4-FFF2-40B4-BE49-F238E27FC236}">
                  <a16:creationId xmlns:a16="http://schemas.microsoft.com/office/drawing/2014/main" id="{D28FA7B8-B3DB-B01E-F29A-C899BA6AFDC7}"/>
                </a:ext>
              </a:extLst>
            </p:cNvPr>
            <p:cNvSpPr>
              <a:spLocks noChangeArrowheads="1"/>
            </p:cNvSpPr>
            <p:nvPr/>
          </p:nvSpPr>
          <p:spPr bwMode="auto">
            <a:xfrm>
              <a:off x="1931988" y="2173288"/>
              <a:ext cx="19050" cy="19050"/>
            </a:xfrm>
            <a:prstGeom prst="ellipse">
              <a:avLst/>
            </a:prstGeom>
            <a:solidFill>
              <a:srgbClr val="53595F"/>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26" name="Oval 25">
              <a:extLst>
                <a:ext uri="{FF2B5EF4-FFF2-40B4-BE49-F238E27FC236}">
                  <a16:creationId xmlns:a16="http://schemas.microsoft.com/office/drawing/2014/main" id="{D430AFDF-D3DE-7419-CDEA-C8A2861610B8}"/>
                </a:ext>
              </a:extLst>
            </p:cNvPr>
            <p:cNvSpPr>
              <a:spLocks noChangeArrowheads="1"/>
            </p:cNvSpPr>
            <p:nvPr/>
          </p:nvSpPr>
          <p:spPr bwMode="auto">
            <a:xfrm>
              <a:off x="1970088" y="2173288"/>
              <a:ext cx="19050" cy="19050"/>
            </a:xfrm>
            <a:prstGeom prst="ellipse">
              <a:avLst/>
            </a:prstGeom>
            <a:solidFill>
              <a:srgbClr val="53595F"/>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27" name="Line 580">
              <a:extLst>
                <a:ext uri="{FF2B5EF4-FFF2-40B4-BE49-F238E27FC236}">
                  <a16:creationId xmlns:a16="http://schemas.microsoft.com/office/drawing/2014/main" id="{1FB6BFBB-9F08-1243-4D16-5FCA60F716C3}"/>
                </a:ext>
              </a:extLst>
            </p:cNvPr>
            <p:cNvSpPr>
              <a:spLocks noChangeShapeType="1"/>
            </p:cNvSpPr>
            <p:nvPr/>
          </p:nvSpPr>
          <p:spPr bwMode="auto">
            <a:xfrm>
              <a:off x="1938338" y="2287588"/>
              <a:ext cx="239713"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28" name="Line 581">
              <a:extLst>
                <a:ext uri="{FF2B5EF4-FFF2-40B4-BE49-F238E27FC236}">
                  <a16:creationId xmlns:a16="http://schemas.microsoft.com/office/drawing/2014/main" id="{B8EFA1FE-1806-36D0-06E0-9AC8700CA098}"/>
                </a:ext>
              </a:extLst>
            </p:cNvPr>
            <p:cNvSpPr>
              <a:spLocks noChangeShapeType="1"/>
            </p:cNvSpPr>
            <p:nvPr/>
          </p:nvSpPr>
          <p:spPr bwMode="auto">
            <a:xfrm>
              <a:off x="1938338" y="2332038"/>
              <a:ext cx="106363"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29" name="Freeform 582">
              <a:extLst>
                <a:ext uri="{FF2B5EF4-FFF2-40B4-BE49-F238E27FC236}">
                  <a16:creationId xmlns:a16="http://schemas.microsoft.com/office/drawing/2014/main" id="{E3B2E734-AC38-9089-6973-73040E16FC30}"/>
                </a:ext>
              </a:extLst>
            </p:cNvPr>
            <p:cNvSpPr>
              <a:spLocks/>
            </p:cNvSpPr>
            <p:nvPr/>
          </p:nvSpPr>
          <p:spPr bwMode="auto">
            <a:xfrm>
              <a:off x="2044701" y="2308879"/>
              <a:ext cx="180975" cy="212725"/>
            </a:xfrm>
            <a:custGeom>
              <a:avLst/>
              <a:gdLst>
                <a:gd name="T0" fmla="*/ 0 w 114"/>
                <a:gd name="T1" fmla="*/ 0 h 134"/>
                <a:gd name="T2" fmla="*/ 10 w 114"/>
                <a:gd name="T3" fmla="*/ 35 h 134"/>
                <a:gd name="T4" fmla="*/ 85 w 114"/>
                <a:gd name="T5" fmla="*/ 127 h 134"/>
                <a:gd name="T6" fmla="*/ 107 w 114"/>
                <a:gd name="T7" fmla="*/ 129 h 134"/>
                <a:gd name="T8" fmla="*/ 107 w 114"/>
                <a:gd name="T9" fmla="*/ 129 h 134"/>
                <a:gd name="T10" fmla="*/ 108 w 114"/>
                <a:gd name="T11" fmla="*/ 107 h 134"/>
                <a:gd name="T12" fmla="*/ 34 w 114"/>
                <a:gd name="T13" fmla="*/ 19 h 134"/>
                <a:gd name="T14" fmla="*/ 0 w 114"/>
                <a:gd name="T15" fmla="*/ 0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34">
                  <a:moveTo>
                    <a:pt x="0" y="0"/>
                  </a:moveTo>
                  <a:cubicBezTo>
                    <a:pt x="10" y="35"/>
                    <a:pt x="10" y="35"/>
                    <a:pt x="10" y="35"/>
                  </a:cubicBezTo>
                  <a:cubicBezTo>
                    <a:pt x="85" y="127"/>
                    <a:pt x="85" y="127"/>
                    <a:pt x="85" y="127"/>
                  </a:cubicBezTo>
                  <a:cubicBezTo>
                    <a:pt x="90" y="133"/>
                    <a:pt x="100" y="134"/>
                    <a:pt x="107" y="129"/>
                  </a:cubicBezTo>
                  <a:cubicBezTo>
                    <a:pt x="107" y="129"/>
                    <a:pt x="107" y="129"/>
                    <a:pt x="107" y="129"/>
                  </a:cubicBezTo>
                  <a:cubicBezTo>
                    <a:pt x="113" y="123"/>
                    <a:pt x="114" y="114"/>
                    <a:pt x="108" y="107"/>
                  </a:cubicBezTo>
                  <a:cubicBezTo>
                    <a:pt x="34" y="19"/>
                    <a:pt x="34" y="19"/>
                    <a:pt x="34" y="19"/>
                  </a:cubicBezTo>
                  <a:lnTo>
                    <a:pt x="0" y="0"/>
                  </a:ln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prstClr val="black"/>
                </a:solidFill>
                <a:latin typeface="Calibri" panose="020F0502020204030204"/>
              </a:endParaRPr>
            </a:p>
          </p:txBody>
        </p:sp>
        <p:sp>
          <p:nvSpPr>
            <p:cNvPr id="30" name="Line 583">
              <a:extLst>
                <a:ext uri="{FF2B5EF4-FFF2-40B4-BE49-F238E27FC236}">
                  <a16:creationId xmlns:a16="http://schemas.microsoft.com/office/drawing/2014/main" id="{2C0EDB0B-D7A6-4AE3-A7E9-EE7D2AA44116}"/>
                </a:ext>
              </a:extLst>
            </p:cNvPr>
            <p:cNvSpPr>
              <a:spLocks noChangeShapeType="1"/>
            </p:cNvSpPr>
            <p:nvPr/>
          </p:nvSpPr>
          <p:spPr bwMode="auto">
            <a:xfrm flipV="1">
              <a:off x="2197100" y="2497138"/>
              <a:ext cx="12700" cy="1270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grpSp>
      <p:grpSp>
        <p:nvGrpSpPr>
          <p:cNvPr id="31" name="Group 30">
            <a:extLst>
              <a:ext uri="{FF2B5EF4-FFF2-40B4-BE49-F238E27FC236}">
                <a16:creationId xmlns:a16="http://schemas.microsoft.com/office/drawing/2014/main" id="{76096FF0-C258-3EED-03A8-A475491F3D7E}"/>
              </a:ext>
              <a:ext uri="{C183D7F6-B498-43B3-948B-1728B52AA6E4}">
                <adec:decorative xmlns:adec="http://schemas.microsoft.com/office/drawing/2017/decorative" val="1"/>
              </a:ext>
            </a:extLst>
          </p:cNvPr>
          <p:cNvGrpSpPr/>
          <p:nvPr/>
        </p:nvGrpSpPr>
        <p:grpSpPr>
          <a:xfrm>
            <a:off x="8648178" y="1205572"/>
            <a:ext cx="849096" cy="886348"/>
            <a:chOff x="1978026" y="5726113"/>
            <a:chExt cx="334963" cy="371476"/>
          </a:xfrm>
        </p:grpSpPr>
        <p:sp>
          <p:nvSpPr>
            <p:cNvPr id="32" name="Freeform 15">
              <a:extLst>
                <a:ext uri="{FF2B5EF4-FFF2-40B4-BE49-F238E27FC236}">
                  <a16:creationId xmlns:a16="http://schemas.microsoft.com/office/drawing/2014/main" id="{9F021D3C-8A04-FCD5-4C5C-EE103998C820}"/>
                </a:ext>
              </a:extLst>
            </p:cNvPr>
            <p:cNvSpPr>
              <a:spLocks/>
            </p:cNvSpPr>
            <p:nvPr/>
          </p:nvSpPr>
          <p:spPr bwMode="auto">
            <a:xfrm>
              <a:off x="1978026" y="5726113"/>
              <a:ext cx="74613" cy="74613"/>
            </a:xfrm>
            <a:custGeom>
              <a:avLst/>
              <a:gdLst>
                <a:gd name="T0" fmla="*/ 40 w 48"/>
                <a:gd name="T1" fmla="*/ 48 h 48"/>
                <a:gd name="T2" fmla="*/ 8 w 48"/>
                <a:gd name="T3" fmla="*/ 48 h 48"/>
                <a:gd name="T4" fmla="*/ 0 w 48"/>
                <a:gd name="T5" fmla="*/ 40 h 48"/>
                <a:gd name="T6" fmla="*/ 0 w 48"/>
                <a:gd name="T7" fmla="*/ 8 h 48"/>
                <a:gd name="T8" fmla="*/ 8 w 48"/>
                <a:gd name="T9" fmla="*/ 0 h 48"/>
                <a:gd name="T10" fmla="*/ 40 w 48"/>
                <a:gd name="T11" fmla="*/ 0 h 48"/>
                <a:gd name="T12" fmla="*/ 48 w 48"/>
                <a:gd name="T13" fmla="*/ 8 h 48"/>
                <a:gd name="T14" fmla="*/ 48 w 48"/>
                <a:gd name="T15" fmla="*/ 40 h 48"/>
                <a:gd name="T16" fmla="*/ 40 w 48"/>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0" y="48"/>
                  </a:moveTo>
                  <a:cubicBezTo>
                    <a:pt x="8" y="48"/>
                    <a:pt x="8" y="48"/>
                    <a:pt x="8" y="48"/>
                  </a:cubicBezTo>
                  <a:cubicBezTo>
                    <a:pt x="4" y="48"/>
                    <a:pt x="0" y="45"/>
                    <a:pt x="0" y="40"/>
                  </a:cubicBezTo>
                  <a:cubicBezTo>
                    <a:pt x="0" y="8"/>
                    <a:pt x="0" y="8"/>
                    <a:pt x="0" y="8"/>
                  </a:cubicBezTo>
                  <a:cubicBezTo>
                    <a:pt x="0" y="4"/>
                    <a:pt x="4" y="0"/>
                    <a:pt x="8" y="0"/>
                  </a:cubicBezTo>
                  <a:cubicBezTo>
                    <a:pt x="40" y="0"/>
                    <a:pt x="40" y="0"/>
                    <a:pt x="40" y="0"/>
                  </a:cubicBezTo>
                  <a:cubicBezTo>
                    <a:pt x="45" y="0"/>
                    <a:pt x="48" y="4"/>
                    <a:pt x="48" y="8"/>
                  </a:cubicBezTo>
                  <a:cubicBezTo>
                    <a:pt x="48" y="40"/>
                    <a:pt x="48" y="40"/>
                    <a:pt x="48" y="40"/>
                  </a:cubicBezTo>
                  <a:cubicBezTo>
                    <a:pt x="48" y="45"/>
                    <a:pt x="45" y="48"/>
                    <a:pt x="40" y="48"/>
                  </a:cubicBez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solidFill>
                <a:latin typeface="Calibri" panose="020F0502020204030204"/>
              </a:endParaRPr>
            </a:p>
          </p:txBody>
        </p:sp>
        <p:sp>
          <p:nvSpPr>
            <p:cNvPr id="33" name="Line 16">
              <a:extLst>
                <a:ext uri="{FF2B5EF4-FFF2-40B4-BE49-F238E27FC236}">
                  <a16:creationId xmlns:a16="http://schemas.microsoft.com/office/drawing/2014/main" id="{EB6F4907-B4FA-75FB-6DAB-35E41E21B5B8}"/>
                </a:ext>
              </a:extLst>
            </p:cNvPr>
            <p:cNvSpPr>
              <a:spLocks noChangeShapeType="1"/>
            </p:cNvSpPr>
            <p:nvPr/>
          </p:nvSpPr>
          <p:spPr bwMode="auto">
            <a:xfrm>
              <a:off x="2101851" y="5762626"/>
              <a:ext cx="211138"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solidFill>
                <a:latin typeface="Calibri" panose="020F0502020204030204"/>
              </a:endParaRPr>
            </a:p>
          </p:txBody>
        </p:sp>
        <p:sp>
          <p:nvSpPr>
            <p:cNvPr id="34" name="Freeform 17">
              <a:extLst>
                <a:ext uri="{FF2B5EF4-FFF2-40B4-BE49-F238E27FC236}">
                  <a16:creationId xmlns:a16="http://schemas.microsoft.com/office/drawing/2014/main" id="{2A650F20-A336-534D-E98F-963F78552ADA}"/>
                </a:ext>
              </a:extLst>
            </p:cNvPr>
            <p:cNvSpPr>
              <a:spLocks/>
            </p:cNvSpPr>
            <p:nvPr/>
          </p:nvSpPr>
          <p:spPr bwMode="auto">
            <a:xfrm>
              <a:off x="1978026" y="5875338"/>
              <a:ext cx="74613" cy="74613"/>
            </a:xfrm>
            <a:custGeom>
              <a:avLst/>
              <a:gdLst>
                <a:gd name="T0" fmla="*/ 40 w 48"/>
                <a:gd name="T1" fmla="*/ 48 h 48"/>
                <a:gd name="T2" fmla="*/ 8 w 48"/>
                <a:gd name="T3" fmla="*/ 48 h 48"/>
                <a:gd name="T4" fmla="*/ 0 w 48"/>
                <a:gd name="T5" fmla="*/ 40 h 48"/>
                <a:gd name="T6" fmla="*/ 0 w 48"/>
                <a:gd name="T7" fmla="*/ 8 h 48"/>
                <a:gd name="T8" fmla="*/ 8 w 48"/>
                <a:gd name="T9" fmla="*/ 0 h 48"/>
                <a:gd name="T10" fmla="*/ 40 w 48"/>
                <a:gd name="T11" fmla="*/ 0 h 48"/>
                <a:gd name="T12" fmla="*/ 48 w 48"/>
                <a:gd name="T13" fmla="*/ 8 h 48"/>
                <a:gd name="T14" fmla="*/ 48 w 48"/>
                <a:gd name="T15" fmla="*/ 40 h 48"/>
                <a:gd name="T16" fmla="*/ 40 w 48"/>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0" y="48"/>
                  </a:moveTo>
                  <a:cubicBezTo>
                    <a:pt x="8" y="48"/>
                    <a:pt x="8" y="48"/>
                    <a:pt x="8" y="48"/>
                  </a:cubicBezTo>
                  <a:cubicBezTo>
                    <a:pt x="4" y="48"/>
                    <a:pt x="0" y="45"/>
                    <a:pt x="0" y="40"/>
                  </a:cubicBezTo>
                  <a:cubicBezTo>
                    <a:pt x="0" y="8"/>
                    <a:pt x="0" y="8"/>
                    <a:pt x="0" y="8"/>
                  </a:cubicBezTo>
                  <a:cubicBezTo>
                    <a:pt x="0" y="4"/>
                    <a:pt x="4" y="0"/>
                    <a:pt x="8" y="0"/>
                  </a:cubicBezTo>
                  <a:cubicBezTo>
                    <a:pt x="40" y="0"/>
                    <a:pt x="40" y="0"/>
                    <a:pt x="40" y="0"/>
                  </a:cubicBezTo>
                  <a:cubicBezTo>
                    <a:pt x="45" y="0"/>
                    <a:pt x="48" y="4"/>
                    <a:pt x="48" y="8"/>
                  </a:cubicBezTo>
                  <a:cubicBezTo>
                    <a:pt x="48" y="40"/>
                    <a:pt x="48" y="40"/>
                    <a:pt x="48" y="40"/>
                  </a:cubicBezTo>
                  <a:cubicBezTo>
                    <a:pt x="48" y="45"/>
                    <a:pt x="45" y="48"/>
                    <a:pt x="40" y="48"/>
                  </a:cubicBez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solidFill>
                <a:latin typeface="Calibri" panose="020F0502020204030204"/>
              </a:endParaRPr>
            </a:p>
          </p:txBody>
        </p:sp>
        <p:sp>
          <p:nvSpPr>
            <p:cNvPr id="35" name="Line 18">
              <a:extLst>
                <a:ext uri="{FF2B5EF4-FFF2-40B4-BE49-F238E27FC236}">
                  <a16:creationId xmlns:a16="http://schemas.microsoft.com/office/drawing/2014/main" id="{8E18CBC7-113F-1514-CA39-0057FABCD29A}"/>
                </a:ext>
              </a:extLst>
            </p:cNvPr>
            <p:cNvSpPr>
              <a:spLocks noChangeShapeType="1"/>
            </p:cNvSpPr>
            <p:nvPr/>
          </p:nvSpPr>
          <p:spPr bwMode="auto">
            <a:xfrm>
              <a:off x="2101851" y="5911851"/>
              <a:ext cx="211138"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solidFill>
                <a:latin typeface="Calibri" panose="020F0502020204030204"/>
              </a:endParaRPr>
            </a:p>
          </p:txBody>
        </p:sp>
        <p:sp>
          <p:nvSpPr>
            <p:cNvPr id="36" name="Freeform 19">
              <a:extLst>
                <a:ext uri="{FF2B5EF4-FFF2-40B4-BE49-F238E27FC236}">
                  <a16:creationId xmlns:a16="http://schemas.microsoft.com/office/drawing/2014/main" id="{6BD0396B-CF1E-D5F1-D901-C194035322B1}"/>
                </a:ext>
              </a:extLst>
            </p:cNvPr>
            <p:cNvSpPr>
              <a:spLocks/>
            </p:cNvSpPr>
            <p:nvPr/>
          </p:nvSpPr>
          <p:spPr bwMode="auto">
            <a:xfrm>
              <a:off x="1978026" y="6022976"/>
              <a:ext cx="74613" cy="74613"/>
            </a:xfrm>
            <a:custGeom>
              <a:avLst/>
              <a:gdLst>
                <a:gd name="T0" fmla="*/ 40 w 48"/>
                <a:gd name="T1" fmla="*/ 48 h 48"/>
                <a:gd name="T2" fmla="*/ 8 w 48"/>
                <a:gd name="T3" fmla="*/ 48 h 48"/>
                <a:gd name="T4" fmla="*/ 0 w 48"/>
                <a:gd name="T5" fmla="*/ 40 h 48"/>
                <a:gd name="T6" fmla="*/ 0 w 48"/>
                <a:gd name="T7" fmla="*/ 8 h 48"/>
                <a:gd name="T8" fmla="*/ 8 w 48"/>
                <a:gd name="T9" fmla="*/ 0 h 48"/>
                <a:gd name="T10" fmla="*/ 40 w 48"/>
                <a:gd name="T11" fmla="*/ 0 h 48"/>
                <a:gd name="T12" fmla="*/ 48 w 48"/>
                <a:gd name="T13" fmla="*/ 8 h 48"/>
                <a:gd name="T14" fmla="*/ 48 w 48"/>
                <a:gd name="T15" fmla="*/ 40 h 48"/>
                <a:gd name="T16" fmla="*/ 40 w 48"/>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0" y="48"/>
                  </a:moveTo>
                  <a:cubicBezTo>
                    <a:pt x="8" y="48"/>
                    <a:pt x="8" y="48"/>
                    <a:pt x="8" y="48"/>
                  </a:cubicBezTo>
                  <a:cubicBezTo>
                    <a:pt x="4" y="48"/>
                    <a:pt x="0" y="45"/>
                    <a:pt x="0" y="40"/>
                  </a:cubicBezTo>
                  <a:cubicBezTo>
                    <a:pt x="0" y="8"/>
                    <a:pt x="0" y="8"/>
                    <a:pt x="0" y="8"/>
                  </a:cubicBezTo>
                  <a:cubicBezTo>
                    <a:pt x="0" y="4"/>
                    <a:pt x="4" y="0"/>
                    <a:pt x="8" y="0"/>
                  </a:cubicBezTo>
                  <a:cubicBezTo>
                    <a:pt x="40" y="0"/>
                    <a:pt x="40" y="0"/>
                    <a:pt x="40" y="0"/>
                  </a:cubicBezTo>
                  <a:cubicBezTo>
                    <a:pt x="45" y="0"/>
                    <a:pt x="48" y="4"/>
                    <a:pt x="48" y="8"/>
                  </a:cubicBezTo>
                  <a:cubicBezTo>
                    <a:pt x="48" y="40"/>
                    <a:pt x="48" y="40"/>
                    <a:pt x="48" y="40"/>
                  </a:cubicBezTo>
                  <a:cubicBezTo>
                    <a:pt x="48" y="45"/>
                    <a:pt x="45" y="48"/>
                    <a:pt x="40" y="48"/>
                  </a:cubicBez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solidFill>
                <a:latin typeface="Calibri" panose="020F0502020204030204"/>
              </a:endParaRPr>
            </a:p>
          </p:txBody>
        </p:sp>
        <p:sp>
          <p:nvSpPr>
            <p:cNvPr id="37" name="Line 20">
              <a:extLst>
                <a:ext uri="{FF2B5EF4-FFF2-40B4-BE49-F238E27FC236}">
                  <a16:creationId xmlns:a16="http://schemas.microsoft.com/office/drawing/2014/main" id="{47118B18-FCE0-7C0F-A797-B48A37D5A5EC}"/>
                </a:ext>
              </a:extLst>
            </p:cNvPr>
            <p:cNvSpPr>
              <a:spLocks noChangeShapeType="1"/>
            </p:cNvSpPr>
            <p:nvPr/>
          </p:nvSpPr>
          <p:spPr bwMode="auto">
            <a:xfrm>
              <a:off x="2101851" y="6061076"/>
              <a:ext cx="211138"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solidFill>
                <a:latin typeface="Calibri" panose="020F0502020204030204"/>
              </a:endParaRPr>
            </a:p>
          </p:txBody>
        </p:sp>
      </p:grpSp>
    </p:spTree>
    <p:extLst>
      <p:ext uri="{BB962C8B-B14F-4D97-AF65-F5344CB8AC3E}">
        <p14:creationId xmlns:p14="http://schemas.microsoft.com/office/powerpoint/2010/main" val="610040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D4783E13-5E3C-20FF-1531-45217A348310}"/>
              </a:ext>
            </a:extLst>
          </p:cNvPr>
          <p:cNvSpPr/>
          <p:nvPr/>
        </p:nvSpPr>
        <p:spPr>
          <a:xfrm>
            <a:off x="6609034" y="4564806"/>
            <a:ext cx="1252055" cy="12520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F1F79A9-2BF5-BB0C-062A-A5B19245D80B}"/>
              </a:ext>
            </a:extLst>
          </p:cNvPr>
          <p:cNvSpPr/>
          <p:nvPr/>
        </p:nvSpPr>
        <p:spPr>
          <a:xfrm>
            <a:off x="6609034" y="2706394"/>
            <a:ext cx="1252055" cy="12520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A0AAD4F-F51E-9527-77C2-48DF0BFEDCB5}"/>
              </a:ext>
            </a:extLst>
          </p:cNvPr>
          <p:cNvSpPr/>
          <p:nvPr/>
        </p:nvSpPr>
        <p:spPr>
          <a:xfrm>
            <a:off x="6609034" y="881481"/>
            <a:ext cx="1252055" cy="12520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72831A-1640-6D2E-0525-6776AFA93B63}"/>
              </a:ext>
            </a:extLst>
          </p:cNvPr>
          <p:cNvSpPr/>
          <p:nvPr/>
        </p:nvSpPr>
        <p:spPr>
          <a:xfrm>
            <a:off x="0" y="0"/>
            <a:ext cx="6096000" cy="6858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851954" y="348854"/>
            <a:ext cx="4701511" cy="3609595"/>
          </a:xfrm>
        </p:spPr>
        <p:txBody>
          <a:bodyPr/>
          <a:lstStyle/>
          <a:p>
            <a:pPr>
              <a:lnSpc>
                <a:spcPct val="100000"/>
              </a:lnSpc>
            </a:pPr>
            <a:br>
              <a:rPr lang="en-US" sz="2800" dirty="0"/>
            </a:br>
            <a:r>
              <a:rPr lang="en-US" sz="2800" dirty="0"/>
              <a:t>DHS-4905C </a:t>
            </a:r>
            <a:br>
              <a:rPr lang="en-US" sz="2800" dirty="0"/>
            </a:br>
            <a:r>
              <a:rPr lang="en-US" sz="2800" dirty="0"/>
              <a:t>Initial Review Procedure</a:t>
            </a:r>
            <a:br>
              <a:rPr lang="en-US" sz="1600" dirty="0"/>
            </a:br>
            <a:br>
              <a:rPr lang="en-US" sz="200" dirty="0"/>
            </a:br>
            <a:r>
              <a:rPr lang="en-US" sz="1400" dirty="0">
                <a:latin typeface="Calibri" panose="020F0502020204030204" pitchFamily="34" charset="0"/>
                <a:cs typeface="Calibri" panose="020F0502020204030204" pitchFamily="34" charset="0"/>
              </a:rPr>
              <a:t>Approval days 1-14 </a:t>
            </a:r>
            <a:br>
              <a:rPr lang="en-US" sz="1400" dirty="0">
                <a:latin typeface="Calibri" panose="020F0502020204030204" pitchFamily="34" charset="0"/>
                <a:cs typeface="Calibri" panose="020F0502020204030204" pitchFamily="34" charset="0"/>
              </a:rPr>
            </a:br>
            <a:br>
              <a:rPr lang="en-US" sz="1400" dirty="0">
                <a:latin typeface="Calibri" panose="020F0502020204030204" pitchFamily="34" charset="0"/>
                <a:cs typeface="Calibri" panose="020F0502020204030204" pitchFamily="34" charset="0"/>
              </a:rPr>
            </a:br>
            <a:br>
              <a:rPr lang="en-US" sz="2800" dirty="0"/>
            </a:br>
            <a:br>
              <a:rPr lang="en-US" sz="2800" dirty="0"/>
            </a:br>
            <a:br>
              <a:rPr lang="en-US" sz="2800" dirty="0"/>
            </a:br>
            <a:endParaRPr lang="en-US" sz="2800" dirty="0"/>
          </a:p>
        </p:txBody>
      </p:sp>
      <p:cxnSp>
        <p:nvCxnSpPr>
          <p:cNvPr id="4" name="Straight Connector 3">
            <a:extLst>
              <a:ext uri="{FF2B5EF4-FFF2-40B4-BE49-F238E27FC236}">
                <a16:creationId xmlns:a16="http://schemas.microsoft.com/office/drawing/2014/main" id="{D59D7765-CDE9-EBD8-D015-ABE8673E632D}"/>
              </a:ext>
              <a:ext uri="{C183D7F6-B498-43B3-948B-1728B52AA6E4}">
                <adec:decorative xmlns:adec="http://schemas.microsoft.com/office/drawing/2017/decorative" val="1"/>
              </a:ext>
            </a:extLst>
          </p:cNvPr>
          <p:cNvCxnSpPr/>
          <p:nvPr/>
        </p:nvCxnSpPr>
        <p:spPr>
          <a:xfrm>
            <a:off x="877530" y="2322094"/>
            <a:ext cx="2710370" cy="0"/>
          </a:xfrm>
          <a:prstGeom prst="line">
            <a:avLst/>
          </a:prstGeom>
          <a:ln w="19050">
            <a:solidFill>
              <a:srgbClr val="70C2D4"/>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93466FF-66FC-2461-4C21-8790DA95522C}"/>
              </a:ext>
            </a:extLst>
          </p:cNvPr>
          <p:cNvSpPr/>
          <p:nvPr/>
        </p:nvSpPr>
        <p:spPr>
          <a:xfrm>
            <a:off x="877530" y="2860993"/>
            <a:ext cx="4625594" cy="365760"/>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b="1" dirty="0">
                <a:solidFill>
                  <a:srgbClr val="37465E"/>
                </a:solidFill>
                <a:latin typeface="+mj-lt"/>
                <a:cs typeface="Calibri" panose="020F0502020204030204" pitchFamily="34" charset="0"/>
              </a:rPr>
              <a:t>https://edocs.dhs.state.mn.us/lfserver/DHS-4905C-ENG</a:t>
            </a:r>
            <a:endParaRPr lang="en-US" sz="1200" b="1" dirty="0">
              <a:solidFill>
                <a:srgbClr val="37465E"/>
              </a:solidFill>
              <a:latin typeface="+mj-lt"/>
            </a:endParaRPr>
          </a:p>
        </p:txBody>
      </p:sp>
      <p:sp>
        <p:nvSpPr>
          <p:cNvPr id="20" name="TextBox 19">
            <a:extLst>
              <a:ext uri="{FF2B5EF4-FFF2-40B4-BE49-F238E27FC236}">
                <a16:creationId xmlns:a16="http://schemas.microsoft.com/office/drawing/2014/main" id="{11BC11D7-1241-917B-FF0B-8D35B158C3FC}"/>
              </a:ext>
            </a:extLst>
          </p:cNvPr>
          <p:cNvSpPr txBox="1"/>
          <p:nvPr/>
        </p:nvSpPr>
        <p:spPr>
          <a:xfrm>
            <a:off x="779053" y="3701818"/>
            <a:ext cx="4851890" cy="2569934"/>
          </a:xfrm>
          <a:prstGeom prst="rect">
            <a:avLst/>
          </a:prstGeom>
          <a:noFill/>
        </p:spPr>
        <p:txBody>
          <a:bodyPr wrap="square" rtlCol="0">
            <a:spAutoFit/>
          </a:bodyPr>
          <a:lstStyle/>
          <a:p>
            <a:pPr marL="342900" indent="-342900">
              <a:spcBef>
                <a:spcPts val="600"/>
              </a:spcBef>
              <a:spcAft>
                <a:spcPts val="600"/>
              </a:spcAft>
              <a:buFont typeface="+mj-lt"/>
              <a:buAutoNum type="arabicPeriod"/>
            </a:pPr>
            <a:r>
              <a:rPr lang="en-US" dirty="0">
                <a:solidFill>
                  <a:srgbClr val="F5F0EA"/>
                </a:solidFill>
                <a:latin typeface="+mj-lt"/>
              </a:rPr>
              <a:t>Completed DHS-4905C form </a:t>
            </a:r>
          </a:p>
          <a:p>
            <a:pPr marL="342900" indent="-342900">
              <a:spcBef>
                <a:spcPts val="600"/>
              </a:spcBef>
              <a:spcAft>
                <a:spcPts val="600"/>
              </a:spcAft>
              <a:buFont typeface="+mj-lt"/>
              <a:buAutoNum type="arabicPeriod"/>
            </a:pPr>
            <a:r>
              <a:rPr lang="en-US" dirty="0">
                <a:solidFill>
                  <a:srgbClr val="F5F0EA"/>
                </a:solidFill>
                <a:latin typeface="+mj-lt"/>
              </a:rPr>
              <a:t>Clinical Documentation</a:t>
            </a:r>
          </a:p>
          <a:p>
            <a:pPr marL="342900" indent="-342900">
              <a:spcBef>
                <a:spcPts val="600"/>
              </a:spcBef>
              <a:spcAft>
                <a:spcPts val="600"/>
              </a:spcAft>
              <a:buFont typeface="+mj-lt"/>
              <a:buAutoNum type="arabicPeriod"/>
            </a:pPr>
            <a:r>
              <a:rPr lang="en-US" dirty="0">
                <a:solidFill>
                  <a:srgbClr val="F5F0EA"/>
                </a:solidFill>
                <a:latin typeface="+mj-lt"/>
              </a:rPr>
              <a:t>Creates New Atrezzo Case</a:t>
            </a:r>
          </a:p>
          <a:p>
            <a:pPr marL="342900" indent="-342900">
              <a:spcBef>
                <a:spcPts val="600"/>
              </a:spcBef>
              <a:spcAft>
                <a:spcPts val="600"/>
              </a:spcAft>
              <a:buFont typeface="+mj-lt"/>
              <a:buAutoNum type="arabicPeriod"/>
            </a:pPr>
            <a:r>
              <a:rPr lang="en-US" dirty="0">
                <a:solidFill>
                  <a:srgbClr val="F5F0EA"/>
                </a:solidFill>
                <a:latin typeface="+mj-lt"/>
              </a:rPr>
              <a:t>Creates New Prior Authorization (IHA)   </a:t>
            </a:r>
            <a:r>
              <a:rPr lang="en-US" i="1" dirty="0">
                <a:solidFill>
                  <a:srgbClr val="F5F0EA"/>
                </a:solidFill>
                <a:latin typeface="+mj-lt"/>
              </a:rPr>
              <a:t>*</a:t>
            </a:r>
            <a:r>
              <a:rPr lang="en-US" sz="1800" b="0" i="1" dirty="0">
                <a:solidFill>
                  <a:srgbClr val="F5F0EA"/>
                </a:solidFill>
                <a:latin typeface="+mj-lt"/>
                <a:cs typeface="Calibri" panose="020F0502020204030204" pitchFamily="34" charset="0"/>
              </a:rPr>
              <a:t>The PA remains in Pended status until     Discharge notification</a:t>
            </a:r>
          </a:p>
          <a:p>
            <a:endParaRPr lang="en-US" dirty="0">
              <a:solidFill>
                <a:schemeClr val="bg1"/>
              </a:solidFill>
            </a:endParaRPr>
          </a:p>
        </p:txBody>
      </p:sp>
      <p:grpSp>
        <p:nvGrpSpPr>
          <p:cNvPr id="58" name="Group 57">
            <a:extLst>
              <a:ext uri="{FF2B5EF4-FFF2-40B4-BE49-F238E27FC236}">
                <a16:creationId xmlns:a16="http://schemas.microsoft.com/office/drawing/2014/main" id="{A95B0F44-EB91-4B7B-CAF6-C0C2FED1FA2C}"/>
              </a:ext>
              <a:ext uri="{C183D7F6-B498-43B3-948B-1728B52AA6E4}">
                <adec:decorative xmlns:adec="http://schemas.microsoft.com/office/drawing/2017/decorative" val="1"/>
              </a:ext>
            </a:extLst>
          </p:cNvPr>
          <p:cNvGrpSpPr/>
          <p:nvPr/>
        </p:nvGrpSpPr>
        <p:grpSpPr>
          <a:xfrm>
            <a:off x="6804781" y="1187385"/>
            <a:ext cx="765165" cy="760293"/>
            <a:chOff x="4008438" y="1433513"/>
            <a:chExt cx="396875" cy="400050"/>
          </a:xfrm>
        </p:grpSpPr>
        <p:sp>
          <p:nvSpPr>
            <p:cNvPr id="59" name="Freeform 590">
              <a:extLst>
                <a:ext uri="{FF2B5EF4-FFF2-40B4-BE49-F238E27FC236}">
                  <a16:creationId xmlns:a16="http://schemas.microsoft.com/office/drawing/2014/main" id="{4060A7D0-74A0-A6A6-2AA5-9AAB1E0DE2BC}"/>
                </a:ext>
              </a:extLst>
            </p:cNvPr>
            <p:cNvSpPr>
              <a:spLocks/>
            </p:cNvSpPr>
            <p:nvPr/>
          </p:nvSpPr>
          <p:spPr bwMode="auto">
            <a:xfrm>
              <a:off x="4381500" y="1473201"/>
              <a:ext cx="19050" cy="215900"/>
            </a:xfrm>
            <a:custGeom>
              <a:avLst/>
              <a:gdLst>
                <a:gd name="T0" fmla="*/ 12 w 12"/>
                <a:gd name="T1" fmla="*/ 136 h 136"/>
                <a:gd name="T2" fmla="*/ 12 w 12"/>
                <a:gd name="T3" fmla="*/ 8 h 136"/>
                <a:gd name="T4" fmla="*/ 4 w 12"/>
                <a:gd name="T5" fmla="*/ 0 h 136"/>
                <a:gd name="T6" fmla="*/ 0 w 12"/>
                <a:gd name="T7" fmla="*/ 0 h 136"/>
              </a:gdLst>
              <a:ahLst/>
              <a:cxnLst>
                <a:cxn ang="0">
                  <a:pos x="T0" y="T1"/>
                </a:cxn>
                <a:cxn ang="0">
                  <a:pos x="T2" y="T3"/>
                </a:cxn>
                <a:cxn ang="0">
                  <a:pos x="T4" y="T5"/>
                </a:cxn>
                <a:cxn ang="0">
                  <a:pos x="T6" y="T7"/>
                </a:cxn>
              </a:cxnLst>
              <a:rect l="0" t="0" r="r" b="b"/>
              <a:pathLst>
                <a:path w="12" h="136">
                  <a:moveTo>
                    <a:pt x="12" y="136"/>
                  </a:moveTo>
                  <a:cubicBezTo>
                    <a:pt x="12" y="8"/>
                    <a:pt x="12" y="8"/>
                    <a:pt x="12" y="8"/>
                  </a:cubicBezTo>
                  <a:cubicBezTo>
                    <a:pt x="12" y="4"/>
                    <a:pt x="8" y="0"/>
                    <a:pt x="4" y="0"/>
                  </a:cubicBezTo>
                  <a:cubicBezTo>
                    <a:pt x="0" y="0"/>
                    <a:pt x="0" y="0"/>
                    <a:pt x="0" y="0"/>
                  </a:cubicBezTo>
                </a:path>
              </a:pathLst>
            </a:custGeom>
            <a:noFill/>
            <a:ln w="28575"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60" name="Freeform 591">
              <a:extLst>
                <a:ext uri="{FF2B5EF4-FFF2-40B4-BE49-F238E27FC236}">
                  <a16:creationId xmlns:a16="http://schemas.microsoft.com/office/drawing/2014/main" id="{7AA849C9-0081-6338-6AAF-A6716891275C}"/>
                </a:ext>
              </a:extLst>
            </p:cNvPr>
            <p:cNvSpPr>
              <a:spLocks/>
            </p:cNvSpPr>
            <p:nvPr/>
          </p:nvSpPr>
          <p:spPr bwMode="auto">
            <a:xfrm>
              <a:off x="4008438" y="1473201"/>
              <a:ext cx="254000" cy="266700"/>
            </a:xfrm>
            <a:custGeom>
              <a:avLst/>
              <a:gdLst>
                <a:gd name="T0" fmla="*/ 12 w 160"/>
                <a:gd name="T1" fmla="*/ 0 h 168"/>
                <a:gd name="T2" fmla="*/ 8 w 160"/>
                <a:gd name="T3" fmla="*/ 0 h 168"/>
                <a:gd name="T4" fmla="*/ 0 w 160"/>
                <a:gd name="T5" fmla="*/ 8 h 168"/>
                <a:gd name="T6" fmla="*/ 0 w 160"/>
                <a:gd name="T7" fmla="*/ 148 h 168"/>
                <a:gd name="T8" fmla="*/ 8 w 160"/>
                <a:gd name="T9" fmla="*/ 156 h 168"/>
                <a:gd name="T10" fmla="*/ 100 w 160"/>
                <a:gd name="T11" fmla="*/ 156 h 168"/>
                <a:gd name="T12" fmla="*/ 104 w 160"/>
                <a:gd name="T13" fmla="*/ 160 h 168"/>
                <a:gd name="T14" fmla="*/ 112 w 160"/>
                <a:gd name="T15" fmla="*/ 168 h 168"/>
                <a:gd name="T16" fmla="*/ 136 w 160"/>
                <a:gd name="T17" fmla="*/ 168 h 168"/>
                <a:gd name="T18" fmla="*/ 144 w 160"/>
                <a:gd name="T19" fmla="*/ 160 h 168"/>
                <a:gd name="T20" fmla="*/ 148 w 160"/>
                <a:gd name="T21" fmla="*/ 156 h 168"/>
                <a:gd name="T22" fmla="*/ 160 w 160"/>
                <a:gd name="T23"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8">
                  <a:moveTo>
                    <a:pt x="12" y="0"/>
                  </a:moveTo>
                  <a:cubicBezTo>
                    <a:pt x="8" y="0"/>
                    <a:pt x="8" y="0"/>
                    <a:pt x="8" y="0"/>
                  </a:cubicBezTo>
                  <a:cubicBezTo>
                    <a:pt x="4" y="0"/>
                    <a:pt x="0" y="4"/>
                    <a:pt x="0" y="8"/>
                  </a:cubicBezTo>
                  <a:cubicBezTo>
                    <a:pt x="0" y="148"/>
                    <a:pt x="0" y="148"/>
                    <a:pt x="0" y="148"/>
                  </a:cubicBezTo>
                  <a:cubicBezTo>
                    <a:pt x="0" y="153"/>
                    <a:pt x="4" y="156"/>
                    <a:pt x="8" y="156"/>
                  </a:cubicBezTo>
                  <a:cubicBezTo>
                    <a:pt x="100" y="156"/>
                    <a:pt x="100" y="156"/>
                    <a:pt x="100" y="156"/>
                  </a:cubicBezTo>
                  <a:cubicBezTo>
                    <a:pt x="103" y="156"/>
                    <a:pt x="104" y="159"/>
                    <a:pt x="104" y="160"/>
                  </a:cubicBezTo>
                  <a:cubicBezTo>
                    <a:pt x="105" y="165"/>
                    <a:pt x="108" y="168"/>
                    <a:pt x="112" y="168"/>
                  </a:cubicBezTo>
                  <a:cubicBezTo>
                    <a:pt x="136" y="168"/>
                    <a:pt x="136" y="168"/>
                    <a:pt x="136" y="168"/>
                  </a:cubicBezTo>
                  <a:cubicBezTo>
                    <a:pt x="141" y="168"/>
                    <a:pt x="144" y="165"/>
                    <a:pt x="144" y="160"/>
                  </a:cubicBezTo>
                  <a:cubicBezTo>
                    <a:pt x="144" y="159"/>
                    <a:pt x="145" y="156"/>
                    <a:pt x="148" y="156"/>
                  </a:cubicBezTo>
                  <a:cubicBezTo>
                    <a:pt x="160" y="156"/>
                    <a:pt x="160" y="156"/>
                    <a:pt x="160" y="156"/>
                  </a:cubicBezTo>
                </a:path>
              </a:pathLst>
            </a:custGeom>
            <a:noFill/>
            <a:ln w="28575"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61" name="Freeform 592">
              <a:extLst>
                <a:ext uri="{FF2B5EF4-FFF2-40B4-BE49-F238E27FC236}">
                  <a16:creationId xmlns:a16="http://schemas.microsoft.com/office/drawing/2014/main" id="{723E20F0-F9BB-3537-B2E3-59C2200F2A27}"/>
                </a:ext>
              </a:extLst>
            </p:cNvPr>
            <p:cNvSpPr>
              <a:spLocks/>
            </p:cNvSpPr>
            <p:nvPr/>
          </p:nvSpPr>
          <p:spPr bwMode="auto">
            <a:xfrm>
              <a:off x="4046538" y="1433513"/>
              <a:ext cx="158750" cy="268288"/>
            </a:xfrm>
            <a:custGeom>
              <a:avLst/>
              <a:gdLst>
                <a:gd name="T0" fmla="*/ 0 w 100"/>
                <a:gd name="T1" fmla="*/ 157 h 169"/>
                <a:gd name="T2" fmla="*/ 100 w 100"/>
                <a:gd name="T3" fmla="*/ 169 h 169"/>
                <a:gd name="T4" fmla="*/ 100 w 100"/>
                <a:gd name="T5" fmla="*/ 16 h 169"/>
                <a:gd name="T6" fmla="*/ 0 w 100"/>
                <a:gd name="T7" fmla="*/ 1 h 169"/>
                <a:gd name="T8" fmla="*/ 0 w 100"/>
                <a:gd name="T9" fmla="*/ 157 h 169"/>
              </a:gdLst>
              <a:ahLst/>
              <a:cxnLst>
                <a:cxn ang="0">
                  <a:pos x="T0" y="T1"/>
                </a:cxn>
                <a:cxn ang="0">
                  <a:pos x="T2" y="T3"/>
                </a:cxn>
                <a:cxn ang="0">
                  <a:pos x="T4" y="T5"/>
                </a:cxn>
                <a:cxn ang="0">
                  <a:pos x="T6" y="T7"/>
                </a:cxn>
                <a:cxn ang="0">
                  <a:pos x="T8" y="T9"/>
                </a:cxn>
              </a:cxnLst>
              <a:rect l="0" t="0" r="r" b="b"/>
              <a:pathLst>
                <a:path w="100" h="169">
                  <a:moveTo>
                    <a:pt x="0" y="157"/>
                  </a:moveTo>
                  <a:cubicBezTo>
                    <a:pt x="0" y="157"/>
                    <a:pt x="88" y="153"/>
                    <a:pt x="100" y="169"/>
                  </a:cubicBezTo>
                  <a:cubicBezTo>
                    <a:pt x="100" y="16"/>
                    <a:pt x="100" y="16"/>
                    <a:pt x="100" y="16"/>
                  </a:cubicBezTo>
                  <a:cubicBezTo>
                    <a:pt x="92" y="0"/>
                    <a:pt x="0" y="1"/>
                    <a:pt x="0" y="1"/>
                  </a:cubicBezTo>
                  <a:lnTo>
                    <a:pt x="0" y="157"/>
                  </a:ln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62" name="Freeform 593">
              <a:extLst>
                <a:ext uri="{FF2B5EF4-FFF2-40B4-BE49-F238E27FC236}">
                  <a16:creationId xmlns:a16="http://schemas.microsoft.com/office/drawing/2014/main" id="{0360AC37-74AA-CBE4-D16D-CCB1847F7400}"/>
                </a:ext>
              </a:extLst>
            </p:cNvPr>
            <p:cNvSpPr>
              <a:spLocks/>
            </p:cNvSpPr>
            <p:nvPr/>
          </p:nvSpPr>
          <p:spPr bwMode="auto">
            <a:xfrm>
              <a:off x="4205288" y="1433513"/>
              <a:ext cx="157163" cy="268288"/>
            </a:xfrm>
            <a:custGeom>
              <a:avLst/>
              <a:gdLst>
                <a:gd name="T0" fmla="*/ 32 w 100"/>
                <a:gd name="T1" fmla="*/ 159 h 169"/>
                <a:gd name="T2" fmla="*/ 0 w 100"/>
                <a:gd name="T3" fmla="*/ 169 h 169"/>
                <a:gd name="T4" fmla="*/ 0 w 100"/>
                <a:gd name="T5" fmla="*/ 16 h 169"/>
                <a:gd name="T6" fmla="*/ 100 w 100"/>
                <a:gd name="T7" fmla="*/ 1 h 169"/>
                <a:gd name="T8" fmla="*/ 100 w 100"/>
                <a:gd name="T9" fmla="*/ 105 h 169"/>
              </a:gdLst>
              <a:ahLst/>
              <a:cxnLst>
                <a:cxn ang="0">
                  <a:pos x="T0" y="T1"/>
                </a:cxn>
                <a:cxn ang="0">
                  <a:pos x="T2" y="T3"/>
                </a:cxn>
                <a:cxn ang="0">
                  <a:pos x="T4" y="T5"/>
                </a:cxn>
                <a:cxn ang="0">
                  <a:pos x="T6" y="T7"/>
                </a:cxn>
                <a:cxn ang="0">
                  <a:pos x="T8" y="T9"/>
                </a:cxn>
              </a:cxnLst>
              <a:rect l="0" t="0" r="r" b="b"/>
              <a:pathLst>
                <a:path w="100" h="169">
                  <a:moveTo>
                    <a:pt x="32" y="159"/>
                  </a:moveTo>
                  <a:cubicBezTo>
                    <a:pt x="17" y="161"/>
                    <a:pt x="4" y="164"/>
                    <a:pt x="0" y="169"/>
                  </a:cubicBezTo>
                  <a:cubicBezTo>
                    <a:pt x="0" y="16"/>
                    <a:pt x="0" y="16"/>
                    <a:pt x="0" y="16"/>
                  </a:cubicBezTo>
                  <a:cubicBezTo>
                    <a:pt x="8" y="0"/>
                    <a:pt x="100" y="1"/>
                    <a:pt x="100" y="1"/>
                  </a:cubicBezTo>
                  <a:cubicBezTo>
                    <a:pt x="100" y="105"/>
                    <a:pt x="100" y="105"/>
                    <a:pt x="100" y="105"/>
                  </a:cubicBezTo>
                </a:path>
              </a:pathLst>
            </a:custGeom>
            <a:noFill/>
            <a:ln w="28575" cap="sq">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63" name="Freeform 594">
              <a:extLst>
                <a:ext uri="{FF2B5EF4-FFF2-40B4-BE49-F238E27FC236}">
                  <a16:creationId xmlns:a16="http://schemas.microsoft.com/office/drawing/2014/main" id="{D1FEC1C9-A996-A49E-4CF7-44232ED28C73}"/>
                </a:ext>
              </a:extLst>
            </p:cNvPr>
            <p:cNvSpPr>
              <a:spLocks/>
            </p:cNvSpPr>
            <p:nvPr/>
          </p:nvSpPr>
          <p:spPr bwMode="auto">
            <a:xfrm>
              <a:off x="4275138" y="1603376"/>
              <a:ext cx="74613" cy="101600"/>
            </a:xfrm>
            <a:custGeom>
              <a:avLst/>
              <a:gdLst>
                <a:gd name="T0" fmla="*/ 26 w 47"/>
                <a:gd name="T1" fmla="*/ 0 h 64"/>
                <a:gd name="T2" fmla="*/ 0 w 47"/>
                <a:gd name="T3" fmla="*/ 10 h 64"/>
                <a:gd name="T4" fmla="*/ 20 w 47"/>
                <a:gd name="T5" fmla="*/ 64 h 64"/>
                <a:gd name="T6" fmla="*/ 47 w 47"/>
                <a:gd name="T7" fmla="*/ 52 h 64"/>
                <a:gd name="T8" fmla="*/ 26 w 47"/>
                <a:gd name="T9" fmla="*/ 0 h 64"/>
              </a:gdLst>
              <a:ahLst/>
              <a:cxnLst>
                <a:cxn ang="0">
                  <a:pos x="T0" y="T1"/>
                </a:cxn>
                <a:cxn ang="0">
                  <a:pos x="T2" y="T3"/>
                </a:cxn>
                <a:cxn ang="0">
                  <a:pos x="T4" y="T5"/>
                </a:cxn>
                <a:cxn ang="0">
                  <a:pos x="T6" y="T7"/>
                </a:cxn>
                <a:cxn ang="0">
                  <a:pos x="T8" y="T9"/>
                </a:cxn>
              </a:cxnLst>
              <a:rect l="0" t="0" r="r" b="b"/>
              <a:pathLst>
                <a:path w="47" h="64">
                  <a:moveTo>
                    <a:pt x="26" y="0"/>
                  </a:moveTo>
                  <a:lnTo>
                    <a:pt x="0" y="10"/>
                  </a:lnTo>
                  <a:lnTo>
                    <a:pt x="20" y="64"/>
                  </a:lnTo>
                  <a:lnTo>
                    <a:pt x="47" y="52"/>
                  </a:lnTo>
                  <a:lnTo>
                    <a:pt x="26" y="0"/>
                  </a:ln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64" name="Freeform 595">
              <a:extLst>
                <a:ext uri="{FF2B5EF4-FFF2-40B4-BE49-F238E27FC236}">
                  <a16:creationId xmlns:a16="http://schemas.microsoft.com/office/drawing/2014/main" id="{948BF585-68DD-A858-9FBB-02C28E678F00}"/>
                </a:ext>
              </a:extLst>
            </p:cNvPr>
            <p:cNvSpPr>
              <a:spLocks/>
            </p:cNvSpPr>
            <p:nvPr/>
          </p:nvSpPr>
          <p:spPr bwMode="auto">
            <a:xfrm>
              <a:off x="4275138" y="1562101"/>
              <a:ext cx="41275" cy="57150"/>
            </a:xfrm>
            <a:custGeom>
              <a:avLst/>
              <a:gdLst>
                <a:gd name="T0" fmla="*/ 0 w 26"/>
                <a:gd name="T1" fmla="*/ 0 h 36"/>
                <a:gd name="T2" fmla="*/ 0 w 26"/>
                <a:gd name="T3" fmla="*/ 36 h 36"/>
                <a:gd name="T4" fmla="*/ 26 w 26"/>
                <a:gd name="T5" fmla="*/ 26 h 36"/>
                <a:gd name="T6" fmla="*/ 0 w 26"/>
                <a:gd name="T7" fmla="*/ 0 h 36"/>
              </a:gdLst>
              <a:ahLst/>
              <a:cxnLst>
                <a:cxn ang="0">
                  <a:pos x="T0" y="T1"/>
                </a:cxn>
                <a:cxn ang="0">
                  <a:pos x="T2" y="T3"/>
                </a:cxn>
                <a:cxn ang="0">
                  <a:pos x="T4" y="T5"/>
                </a:cxn>
                <a:cxn ang="0">
                  <a:pos x="T6" y="T7"/>
                </a:cxn>
              </a:cxnLst>
              <a:rect l="0" t="0" r="r" b="b"/>
              <a:pathLst>
                <a:path w="26" h="36">
                  <a:moveTo>
                    <a:pt x="0" y="0"/>
                  </a:moveTo>
                  <a:lnTo>
                    <a:pt x="0" y="36"/>
                  </a:lnTo>
                  <a:lnTo>
                    <a:pt x="26" y="26"/>
                  </a:lnTo>
                  <a:lnTo>
                    <a:pt x="0" y="0"/>
                  </a:ln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65" name="Freeform 596">
              <a:extLst>
                <a:ext uri="{FF2B5EF4-FFF2-40B4-BE49-F238E27FC236}">
                  <a16:creationId xmlns:a16="http://schemas.microsoft.com/office/drawing/2014/main" id="{D37B813C-77B5-1B23-7693-EB445399B28D}"/>
                </a:ext>
              </a:extLst>
            </p:cNvPr>
            <p:cNvSpPr>
              <a:spLocks/>
            </p:cNvSpPr>
            <p:nvPr/>
          </p:nvSpPr>
          <p:spPr bwMode="auto">
            <a:xfrm>
              <a:off x="4302125" y="1684338"/>
              <a:ext cx="103188" cy="149225"/>
            </a:xfrm>
            <a:custGeom>
              <a:avLst/>
              <a:gdLst>
                <a:gd name="T0" fmla="*/ 52 w 66"/>
                <a:gd name="T1" fmla="*/ 90 h 94"/>
                <a:gd name="T2" fmla="*/ 27 w 66"/>
                <a:gd name="T3" fmla="*/ 80 h 94"/>
                <a:gd name="T4" fmla="*/ 0 w 66"/>
                <a:gd name="T5" fmla="*/ 14 h 94"/>
                <a:gd name="T6" fmla="*/ 34 w 66"/>
                <a:gd name="T7" fmla="*/ 0 h 94"/>
                <a:gd name="T8" fmla="*/ 62 w 66"/>
                <a:gd name="T9" fmla="*/ 65 h 94"/>
                <a:gd name="T10" fmla="*/ 52 w 66"/>
                <a:gd name="T11" fmla="*/ 90 h 94"/>
              </a:gdLst>
              <a:ahLst/>
              <a:cxnLst>
                <a:cxn ang="0">
                  <a:pos x="T0" y="T1"/>
                </a:cxn>
                <a:cxn ang="0">
                  <a:pos x="T2" y="T3"/>
                </a:cxn>
                <a:cxn ang="0">
                  <a:pos x="T4" y="T5"/>
                </a:cxn>
                <a:cxn ang="0">
                  <a:pos x="T6" y="T7"/>
                </a:cxn>
                <a:cxn ang="0">
                  <a:pos x="T8" y="T9"/>
                </a:cxn>
                <a:cxn ang="0">
                  <a:pos x="T10" y="T11"/>
                </a:cxn>
              </a:cxnLst>
              <a:rect l="0" t="0" r="r" b="b"/>
              <a:pathLst>
                <a:path w="66" h="94">
                  <a:moveTo>
                    <a:pt x="52" y="90"/>
                  </a:moveTo>
                  <a:cubicBezTo>
                    <a:pt x="42" y="94"/>
                    <a:pt x="31" y="89"/>
                    <a:pt x="27" y="80"/>
                  </a:cubicBezTo>
                  <a:cubicBezTo>
                    <a:pt x="0" y="14"/>
                    <a:pt x="0" y="14"/>
                    <a:pt x="0" y="14"/>
                  </a:cubicBezTo>
                  <a:cubicBezTo>
                    <a:pt x="34" y="0"/>
                    <a:pt x="34" y="0"/>
                    <a:pt x="34" y="0"/>
                  </a:cubicBezTo>
                  <a:cubicBezTo>
                    <a:pt x="62" y="65"/>
                    <a:pt x="62" y="65"/>
                    <a:pt x="62" y="65"/>
                  </a:cubicBezTo>
                  <a:cubicBezTo>
                    <a:pt x="66" y="75"/>
                    <a:pt x="61" y="86"/>
                    <a:pt x="52" y="90"/>
                  </a:cubicBez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66" name="Line 597">
              <a:extLst>
                <a:ext uri="{FF2B5EF4-FFF2-40B4-BE49-F238E27FC236}">
                  <a16:creationId xmlns:a16="http://schemas.microsoft.com/office/drawing/2014/main" id="{C14F0BDB-00ED-93F3-0743-74D401BF7C73}"/>
                </a:ext>
              </a:extLst>
            </p:cNvPr>
            <p:cNvSpPr>
              <a:spLocks noChangeShapeType="1"/>
            </p:cNvSpPr>
            <p:nvPr/>
          </p:nvSpPr>
          <p:spPr bwMode="auto">
            <a:xfrm flipH="1" flipV="1">
              <a:off x="4341813" y="1731963"/>
              <a:ext cx="25400" cy="6350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grpSp>
      <p:grpSp>
        <p:nvGrpSpPr>
          <p:cNvPr id="8" name="Group 7">
            <a:extLst>
              <a:ext uri="{FF2B5EF4-FFF2-40B4-BE49-F238E27FC236}">
                <a16:creationId xmlns:a16="http://schemas.microsoft.com/office/drawing/2014/main" id="{595BB5F3-CD28-8F29-6BBD-54C7DD7CE4B6}"/>
              </a:ext>
              <a:ext uri="{C183D7F6-B498-43B3-948B-1728B52AA6E4}">
                <adec:decorative xmlns:adec="http://schemas.microsoft.com/office/drawing/2017/decorative" val="1"/>
              </a:ext>
            </a:extLst>
          </p:cNvPr>
          <p:cNvGrpSpPr/>
          <p:nvPr/>
        </p:nvGrpSpPr>
        <p:grpSpPr>
          <a:xfrm>
            <a:off x="6854345" y="2970769"/>
            <a:ext cx="702212" cy="830738"/>
            <a:chOff x="1862138" y="2147888"/>
            <a:chExt cx="395287" cy="396875"/>
          </a:xfrm>
        </p:grpSpPr>
        <p:sp>
          <p:nvSpPr>
            <p:cNvPr id="10" name="Freeform 575">
              <a:extLst>
                <a:ext uri="{FF2B5EF4-FFF2-40B4-BE49-F238E27FC236}">
                  <a16:creationId xmlns:a16="http://schemas.microsoft.com/office/drawing/2014/main" id="{26BC3264-D358-7DDF-C7E9-5C13CE105846}"/>
                </a:ext>
              </a:extLst>
            </p:cNvPr>
            <p:cNvSpPr>
              <a:spLocks/>
            </p:cNvSpPr>
            <p:nvPr/>
          </p:nvSpPr>
          <p:spPr bwMode="auto">
            <a:xfrm>
              <a:off x="1862138" y="2147888"/>
              <a:ext cx="392113" cy="311150"/>
            </a:xfrm>
            <a:custGeom>
              <a:avLst/>
              <a:gdLst>
                <a:gd name="T0" fmla="*/ 136 w 248"/>
                <a:gd name="T1" fmla="*/ 196 h 196"/>
                <a:gd name="T2" fmla="*/ 8 w 248"/>
                <a:gd name="T3" fmla="*/ 196 h 196"/>
                <a:gd name="T4" fmla="*/ 0 w 248"/>
                <a:gd name="T5" fmla="*/ 188 h 196"/>
                <a:gd name="T6" fmla="*/ 0 w 248"/>
                <a:gd name="T7" fmla="*/ 8 h 196"/>
                <a:gd name="T8" fmla="*/ 8 w 248"/>
                <a:gd name="T9" fmla="*/ 0 h 196"/>
                <a:gd name="T10" fmla="*/ 240 w 248"/>
                <a:gd name="T11" fmla="*/ 0 h 196"/>
                <a:gd name="T12" fmla="*/ 248 w 248"/>
                <a:gd name="T13" fmla="*/ 8 h 196"/>
                <a:gd name="T14" fmla="*/ 248 w 248"/>
                <a:gd name="T15" fmla="*/ 176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96">
                  <a:moveTo>
                    <a:pt x="136" y="196"/>
                  </a:moveTo>
                  <a:cubicBezTo>
                    <a:pt x="8" y="196"/>
                    <a:pt x="8" y="196"/>
                    <a:pt x="8" y="196"/>
                  </a:cubicBezTo>
                  <a:cubicBezTo>
                    <a:pt x="4" y="196"/>
                    <a:pt x="0" y="193"/>
                    <a:pt x="0" y="188"/>
                  </a:cubicBezTo>
                  <a:cubicBezTo>
                    <a:pt x="0" y="8"/>
                    <a:pt x="0" y="8"/>
                    <a:pt x="0" y="8"/>
                  </a:cubicBezTo>
                  <a:cubicBezTo>
                    <a:pt x="0" y="4"/>
                    <a:pt x="4" y="0"/>
                    <a:pt x="8" y="0"/>
                  </a:cubicBezTo>
                  <a:cubicBezTo>
                    <a:pt x="240" y="0"/>
                    <a:pt x="240" y="0"/>
                    <a:pt x="240" y="0"/>
                  </a:cubicBezTo>
                  <a:cubicBezTo>
                    <a:pt x="244" y="0"/>
                    <a:pt x="248" y="4"/>
                    <a:pt x="248" y="8"/>
                  </a:cubicBezTo>
                  <a:cubicBezTo>
                    <a:pt x="248" y="176"/>
                    <a:pt x="248" y="176"/>
                    <a:pt x="248" y="176"/>
                  </a:cubicBezTo>
                </a:path>
              </a:pathLst>
            </a:custGeom>
            <a:noFill/>
            <a:ln w="28575" cap="sq">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2" name="Line 576">
              <a:extLst>
                <a:ext uri="{FF2B5EF4-FFF2-40B4-BE49-F238E27FC236}">
                  <a16:creationId xmlns:a16="http://schemas.microsoft.com/office/drawing/2014/main" id="{300F1EB5-4565-C90D-D59F-41E7EF22C546}"/>
                </a:ext>
              </a:extLst>
            </p:cNvPr>
            <p:cNvSpPr>
              <a:spLocks noChangeShapeType="1"/>
            </p:cNvSpPr>
            <p:nvPr/>
          </p:nvSpPr>
          <p:spPr bwMode="auto">
            <a:xfrm>
              <a:off x="1862138" y="2217738"/>
              <a:ext cx="392113"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3" name="Oval 12">
              <a:extLst>
                <a:ext uri="{FF2B5EF4-FFF2-40B4-BE49-F238E27FC236}">
                  <a16:creationId xmlns:a16="http://schemas.microsoft.com/office/drawing/2014/main" id="{29C68145-921B-B955-7A71-FF17BAA01B4D}"/>
                </a:ext>
              </a:extLst>
            </p:cNvPr>
            <p:cNvSpPr>
              <a:spLocks noChangeArrowheads="1"/>
            </p:cNvSpPr>
            <p:nvPr/>
          </p:nvSpPr>
          <p:spPr bwMode="auto">
            <a:xfrm>
              <a:off x="1893888" y="2173288"/>
              <a:ext cx="19050" cy="19050"/>
            </a:xfrm>
            <a:prstGeom prst="ellipse">
              <a:avLst/>
            </a:prstGeom>
            <a:solidFill>
              <a:srgbClr val="53595F"/>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4" name="Oval 13">
              <a:extLst>
                <a:ext uri="{FF2B5EF4-FFF2-40B4-BE49-F238E27FC236}">
                  <a16:creationId xmlns:a16="http://schemas.microsoft.com/office/drawing/2014/main" id="{4C2D7CE6-703C-25D8-7EC5-94EF6FB29D44}"/>
                </a:ext>
              </a:extLst>
            </p:cNvPr>
            <p:cNvSpPr>
              <a:spLocks noChangeArrowheads="1"/>
            </p:cNvSpPr>
            <p:nvPr/>
          </p:nvSpPr>
          <p:spPr bwMode="auto">
            <a:xfrm>
              <a:off x="1931988" y="2173288"/>
              <a:ext cx="19050" cy="19050"/>
            </a:xfrm>
            <a:prstGeom prst="ellipse">
              <a:avLst/>
            </a:prstGeom>
            <a:solidFill>
              <a:srgbClr val="53595F"/>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5" name="Oval 14">
              <a:extLst>
                <a:ext uri="{FF2B5EF4-FFF2-40B4-BE49-F238E27FC236}">
                  <a16:creationId xmlns:a16="http://schemas.microsoft.com/office/drawing/2014/main" id="{799388C2-7BD0-54CB-C68B-0400CECB8D9D}"/>
                </a:ext>
              </a:extLst>
            </p:cNvPr>
            <p:cNvSpPr>
              <a:spLocks noChangeArrowheads="1"/>
            </p:cNvSpPr>
            <p:nvPr/>
          </p:nvSpPr>
          <p:spPr bwMode="auto">
            <a:xfrm>
              <a:off x="1970088" y="2173288"/>
              <a:ext cx="19050" cy="19050"/>
            </a:xfrm>
            <a:prstGeom prst="ellipse">
              <a:avLst/>
            </a:prstGeom>
            <a:solidFill>
              <a:srgbClr val="53595F"/>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6" name="Line 580">
              <a:extLst>
                <a:ext uri="{FF2B5EF4-FFF2-40B4-BE49-F238E27FC236}">
                  <a16:creationId xmlns:a16="http://schemas.microsoft.com/office/drawing/2014/main" id="{71867947-8901-E06E-1636-53E6CF9AFEED}"/>
                </a:ext>
              </a:extLst>
            </p:cNvPr>
            <p:cNvSpPr>
              <a:spLocks noChangeShapeType="1"/>
            </p:cNvSpPr>
            <p:nvPr/>
          </p:nvSpPr>
          <p:spPr bwMode="auto">
            <a:xfrm>
              <a:off x="1938338" y="2287588"/>
              <a:ext cx="239713"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7" name="Line 581">
              <a:extLst>
                <a:ext uri="{FF2B5EF4-FFF2-40B4-BE49-F238E27FC236}">
                  <a16:creationId xmlns:a16="http://schemas.microsoft.com/office/drawing/2014/main" id="{E2BF2092-7C5C-D249-EAD8-EC51E5904BA1}"/>
                </a:ext>
              </a:extLst>
            </p:cNvPr>
            <p:cNvSpPr>
              <a:spLocks noChangeShapeType="1"/>
            </p:cNvSpPr>
            <p:nvPr/>
          </p:nvSpPr>
          <p:spPr bwMode="auto">
            <a:xfrm>
              <a:off x="1938338" y="2332038"/>
              <a:ext cx="106363"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8" name="Freeform 582">
              <a:extLst>
                <a:ext uri="{FF2B5EF4-FFF2-40B4-BE49-F238E27FC236}">
                  <a16:creationId xmlns:a16="http://schemas.microsoft.com/office/drawing/2014/main" id="{D9C9AFA1-49B5-C7EC-5D76-11A160B0352A}"/>
                </a:ext>
              </a:extLst>
            </p:cNvPr>
            <p:cNvSpPr>
              <a:spLocks/>
            </p:cNvSpPr>
            <p:nvPr/>
          </p:nvSpPr>
          <p:spPr bwMode="auto">
            <a:xfrm>
              <a:off x="2076450" y="2332038"/>
              <a:ext cx="180975" cy="212725"/>
            </a:xfrm>
            <a:custGeom>
              <a:avLst/>
              <a:gdLst>
                <a:gd name="T0" fmla="*/ 0 w 114"/>
                <a:gd name="T1" fmla="*/ 0 h 134"/>
                <a:gd name="T2" fmla="*/ 10 w 114"/>
                <a:gd name="T3" fmla="*/ 35 h 134"/>
                <a:gd name="T4" fmla="*/ 85 w 114"/>
                <a:gd name="T5" fmla="*/ 127 h 134"/>
                <a:gd name="T6" fmla="*/ 107 w 114"/>
                <a:gd name="T7" fmla="*/ 129 h 134"/>
                <a:gd name="T8" fmla="*/ 107 w 114"/>
                <a:gd name="T9" fmla="*/ 129 h 134"/>
                <a:gd name="T10" fmla="*/ 108 w 114"/>
                <a:gd name="T11" fmla="*/ 107 h 134"/>
                <a:gd name="T12" fmla="*/ 34 w 114"/>
                <a:gd name="T13" fmla="*/ 19 h 134"/>
                <a:gd name="T14" fmla="*/ 0 w 114"/>
                <a:gd name="T15" fmla="*/ 0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34">
                  <a:moveTo>
                    <a:pt x="0" y="0"/>
                  </a:moveTo>
                  <a:cubicBezTo>
                    <a:pt x="10" y="35"/>
                    <a:pt x="10" y="35"/>
                    <a:pt x="10" y="35"/>
                  </a:cubicBezTo>
                  <a:cubicBezTo>
                    <a:pt x="85" y="127"/>
                    <a:pt x="85" y="127"/>
                    <a:pt x="85" y="127"/>
                  </a:cubicBezTo>
                  <a:cubicBezTo>
                    <a:pt x="90" y="133"/>
                    <a:pt x="100" y="134"/>
                    <a:pt x="107" y="129"/>
                  </a:cubicBezTo>
                  <a:cubicBezTo>
                    <a:pt x="107" y="129"/>
                    <a:pt x="107" y="129"/>
                    <a:pt x="107" y="129"/>
                  </a:cubicBezTo>
                  <a:cubicBezTo>
                    <a:pt x="113" y="123"/>
                    <a:pt x="114" y="114"/>
                    <a:pt x="108" y="107"/>
                  </a:cubicBezTo>
                  <a:cubicBezTo>
                    <a:pt x="34" y="19"/>
                    <a:pt x="34" y="19"/>
                    <a:pt x="34" y="19"/>
                  </a:cubicBezTo>
                  <a:lnTo>
                    <a:pt x="0" y="0"/>
                  </a:ln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57" name="Line 583">
              <a:extLst>
                <a:ext uri="{FF2B5EF4-FFF2-40B4-BE49-F238E27FC236}">
                  <a16:creationId xmlns:a16="http://schemas.microsoft.com/office/drawing/2014/main" id="{8813D004-DAEA-C9E8-021E-A9B140C229E3}"/>
                </a:ext>
              </a:extLst>
            </p:cNvPr>
            <p:cNvSpPr>
              <a:spLocks noChangeShapeType="1"/>
            </p:cNvSpPr>
            <p:nvPr/>
          </p:nvSpPr>
          <p:spPr bwMode="auto">
            <a:xfrm flipV="1">
              <a:off x="2197100" y="2497138"/>
              <a:ext cx="12700" cy="1270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B0C26AAD-4567-656F-3D88-D2946A3D1A39}"/>
              </a:ext>
              <a:ext uri="{C183D7F6-B498-43B3-948B-1728B52AA6E4}">
                <adec:decorative xmlns:adec="http://schemas.microsoft.com/office/drawing/2017/decorative" val="1"/>
              </a:ext>
            </a:extLst>
          </p:cNvPr>
          <p:cNvGrpSpPr/>
          <p:nvPr/>
        </p:nvGrpSpPr>
        <p:grpSpPr>
          <a:xfrm>
            <a:off x="6941219" y="4871162"/>
            <a:ext cx="595015" cy="639344"/>
            <a:chOff x="1978026" y="5726113"/>
            <a:chExt cx="334963" cy="371476"/>
          </a:xfrm>
        </p:grpSpPr>
        <p:sp>
          <p:nvSpPr>
            <p:cNvPr id="32" name="Freeform 15">
              <a:extLst>
                <a:ext uri="{FF2B5EF4-FFF2-40B4-BE49-F238E27FC236}">
                  <a16:creationId xmlns:a16="http://schemas.microsoft.com/office/drawing/2014/main" id="{9F6809A7-556C-B735-B241-90141A55E663}"/>
                </a:ext>
              </a:extLst>
            </p:cNvPr>
            <p:cNvSpPr>
              <a:spLocks/>
            </p:cNvSpPr>
            <p:nvPr/>
          </p:nvSpPr>
          <p:spPr bwMode="auto">
            <a:xfrm>
              <a:off x="1978026" y="5726113"/>
              <a:ext cx="74613" cy="74613"/>
            </a:xfrm>
            <a:custGeom>
              <a:avLst/>
              <a:gdLst>
                <a:gd name="T0" fmla="*/ 40 w 48"/>
                <a:gd name="T1" fmla="*/ 48 h 48"/>
                <a:gd name="T2" fmla="*/ 8 w 48"/>
                <a:gd name="T3" fmla="*/ 48 h 48"/>
                <a:gd name="T4" fmla="*/ 0 w 48"/>
                <a:gd name="T5" fmla="*/ 40 h 48"/>
                <a:gd name="T6" fmla="*/ 0 w 48"/>
                <a:gd name="T7" fmla="*/ 8 h 48"/>
                <a:gd name="T8" fmla="*/ 8 w 48"/>
                <a:gd name="T9" fmla="*/ 0 h 48"/>
                <a:gd name="T10" fmla="*/ 40 w 48"/>
                <a:gd name="T11" fmla="*/ 0 h 48"/>
                <a:gd name="T12" fmla="*/ 48 w 48"/>
                <a:gd name="T13" fmla="*/ 8 h 48"/>
                <a:gd name="T14" fmla="*/ 48 w 48"/>
                <a:gd name="T15" fmla="*/ 40 h 48"/>
                <a:gd name="T16" fmla="*/ 40 w 48"/>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0" y="48"/>
                  </a:moveTo>
                  <a:cubicBezTo>
                    <a:pt x="8" y="48"/>
                    <a:pt x="8" y="48"/>
                    <a:pt x="8" y="48"/>
                  </a:cubicBezTo>
                  <a:cubicBezTo>
                    <a:pt x="4" y="48"/>
                    <a:pt x="0" y="45"/>
                    <a:pt x="0" y="40"/>
                  </a:cubicBezTo>
                  <a:cubicBezTo>
                    <a:pt x="0" y="8"/>
                    <a:pt x="0" y="8"/>
                    <a:pt x="0" y="8"/>
                  </a:cubicBezTo>
                  <a:cubicBezTo>
                    <a:pt x="0" y="4"/>
                    <a:pt x="4" y="0"/>
                    <a:pt x="8" y="0"/>
                  </a:cubicBezTo>
                  <a:cubicBezTo>
                    <a:pt x="40" y="0"/>
                    <a:pt x="40" y="0"/>
                    <a:pt x="40" y="0"/>
                  </a:cubicBezTo>
                  <a:cubicBezTo>
                    <a:pt x="45" y="0"/>
                    <a:pt x="48" y="4"/>
                    <a:pt x="48" y="8"/>
                  </a:cubicBezTo>
                  <a:cubicBezTo>
                    <a:pt x="48" y="40"/>
                    <a:pt x="48" y="40"/>
                    <a:pt x="48" y="40"/>
                  </a:cubicBezTo>
                  <a:cubicBezTo>
                    <a:pt x="48" y="45"/>
                    <a:pt x="45" y="48"/>
                    <a:pt x="40" y="48"/>
                  </a:cubicBez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solidFill>
                <a:latin typeface="Calibri" panose="020F0502020204030204"/>
              </a:endParaRPr>
            </a:p>
          </p:txBody>
        </p:sp>
        <p:sp>
          <p:nvSpPr>
            <p:cNvPr id="33" name="Line 16">
              <a:extLst>
                <a:ext uri="{FF2B5EF4-FFF2-40B4-BE49-F238E27FC236}">
                  <a16:creationId xmlns:a16="http://schemas.microsoft.com/office/drawing/2014/main" id="{FDD2D3DE-FAE9-2BBB-5F61-434097ED9D74}"/>
                </a:ext>
              </a:extLst>
            </p:cNvPr>
            <p:cNvSpPr>
              <a:spLocks noChangeShapeType="1"/>
            </p:cNvSpPr>
            <p:nvPr/>
          </p:nvSpPr>
          <p:spPr bwMode="auto">
            <a:xfrm>
              <a:off x="2101851" y="5762626"/>
              <a:ext cx="211138"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solidFill>
                <a:latin typeface="Calibri" panose="020F0502020204030204"/>
              </a:endParaRPr>
            </a:p>
          </p:txBody>
        </p:sp>
        <p:sp>
          <p:nvSpPr>
            <p:cNvPr id="34" name="Freeform 17">
              <a:extLst>
                <a:ext uri="{FF2B5EF4-FFF2-40B4-BE49-F238E27FC236}">
                  <a16:creationId xmlns:a16="http://schemas.microsoft.com/office/drawing/2014/main" id="{3AFBAE20-68D6-AF4A-0307-5C32CFDD1235}"/>
                </a:ext>
              </a:extLst>
            </p:cNvPr>
            <p:cNvSpPr>
              <a:spLocks/>
            </p:cNvSpPr>
            <p:nvPr/>
          </p:nvSpPr>
          <p:spPr bwMode="auto">
            <a:xfrm>
              <a:off x="1978026" y="5875338"/>
              <a:ext cx="74613" cy="74613"/>
            </a:xfrm>
            <a:custGeom>
              <a:avLst/>
              <a:gdLst>
                <a:gd name="T0" fmla="*/ 40 w 48"/>
                <a:gd name="T1" fmla="*/ 48 h 48"/>
                <a:gd name="T2" fmla="*/ 8 w 48"/>
                <a:gd name="T3" fmla="*/ 48 h 48"/>
                <a:gd name="T4" fmla="*/ 0 w 48"/>
                <a:gd name="T5" fmla="*/ 40 h 48"/>
                <a:gd name="T6" fmla="*/ 0 w 48"/>
                <a:gd name="T7" fmla="*/ 8 h 48"/>
                <a:gd name="T8" fmla="*/ 8 w 48"/>
                <a:gd name="T9" fmla="*/ 0 h 48"/>
                <a:gd name="T10" fmla="*/ 40 w 48"/>
                <a:gd name="T11" fmla="*/ 0 h 48"/>
                <a:gd name="T12" fmla="*/ 48 w 48"/>
                <a:gd name="T13" fmla="*/ 8 h 48"/>
                <a:gd name="T14" fmla="*/ 48 w 48"/>
                <a:gd name="T15" fmla="*/ 40 h 48"/>
                <a:gd name="T16" fmla="*/ 40 w 48"/>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0" y="48"/>
                  </a:moveTo>
                  <a:cubicBezTo>
                    <a:pt x="8" y="48"/>
                    <a:pt x="8" y="48"/>
                    <a:pt x="8" y="48"/>
                  </a:cubicBezTo>
                  <a:cubicBezTo>
                    <a:pt x="4" y="48"/>
                    <a:pt x="0" y="45"/>
                    <a:pt x="0" y="40"/>
                  </a:cubicBezTo>
                  <a:cubicBezTo>
                    <a:pt x="0" y="8"/>
                    <a:pt x="0" y="8"/>
                    <a:pt x="0" y="8"/>
                  </a:cubicBezTo>
                  <a:cubicBezTo>
                    <a:pt x="0" y="4"/>
                    <a:pt x="4" y="0"/>
                    <a:pt x="8" y="0"/>
                  </a:cubicBezTo>
                  <a:cubicBezTo>
                    <a:pt x="40" y="0"/>
                    <a:pt x="40" y="0"/>
                    <a:pt x="40" y="0"/>
                  </a:cubicBezTo>
                  <a:cubicBezTo>
                    <a:pt x="45" y="0"/>
                    <a:pt x="48" y="4"/>
                    <a:pt x="48" y="8"/>
                  </a:cubicBezTo>
                  <a:cubicBezTo>
                    <a:pt x="48" y="40"/>
                    <a:pt x="48" y="40"/>
                    <a:pt x="48" y="40"/>
                  </a:cubicBezTo>
                  <a:cubicBezTo>
                    <a:pt x="48" y="45"/>
                    <a:pt x="45" y="48"/>
                    <a:pt x="40" y="48"/>
                  </a:cubicBez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solidFill>
                <a:latin typeface="Calibri" panose="020F0502020204030204"/>
              </a:endParaRPr>
            </a:p>
          </p:txBody>
        </p:sp>
        <p:sp>
          <p:nvSpPr>
            <p:cNvPr id="35" name="Line 18">
              <a:extLst>
                <a:ext uri="{FF2B5EF4-FFF2-40B4-BE49-F238E27FC236}">
                  <a16:creationId xmlns:a16="http://schemas.microsoft.com/office/drawing/2014/main" id="{8A894CA3-E664-F6CB-142C-CE157107B04E}"/>
                </a:ext>
              </a:extLst>
            </p:cNvPr>
            <p:cNvSpPr>
              <a:spLocks noChangeShapeType="1"/>
            </p:cNvSpPr>
            <p:nvPr/>
          </p:nvSpPr>
          <p:spPr bwMode="auto">
            <a:xfrm>
              <a:off x="2101851" y="5911851"/>
              <a:ext cx="211138"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solidFill>
                <a:latin typeface="Calibri" panose="020F0502020204030204"/>
              </a:endParaRPr>
            </a:p>
          </p:txBody>
        </p:sp>
        <p:sp>
          <p:nvSpPr>
            <p:cNvPr id="36" name="Freeform 19">
              <a:extLst>
                <a:ext uri="{FF2B5EF4-FFF2-40B4-BE49-F238E27FC236}">
                  <a16:creationId xmlns:a16="http://schemas.microsoft.com/office/drawing/2014/main" id="{D7C73F01-90AD-E09C-00D3-785BC3349318}"/>
                </a:ext>
              </a:extLst>
            </p:cNvPr>
            <p:cNvSpPr>
              <a:spLocks/>
            </p:cNvSpPr>
            <p:nvPr/>
          </p:nvSpPr>
          <p:spPr bwMode="auto">
            <a:xfrm>
              <a:off x="1978026" y="6022976"/>
              <a:ext cx="74613" cy="74613"/>
            </a:xfrm>
            <a:custGeom>
              <a:avLst/>
              <a:gdLst>
                <a:gd name="T0" fmla="*/ 40 w 48"/>
                <a:gd name="T1" fmla="*/ 48 h 48"/>
                <a:gd name="T2" fmla="*/ 8 w 48"/>
                <a:gd name="T3" fmla="*/ 48 h 48"/>
                <a:gd name="T4" fmla="*/ 0 w 48"/>
                <a:gd name="T5" fmla="*/ 40 h 48"/>
                <a:gd name="T6" fmla="*/ 0 w 48"/>
                <a:gd name="T7" fmla="*/ 8 h 48"/>
                <a:gd name="T8" fmla="*/ 8 w 48"/>
                <a:gd name="T9" fmla="*/ 0 h 48"/>
                <a:gd name="T10" fmla="*/ 40 w 48"/>
                <a:gd name="T11" fmla="*/ 0 h 48"/>
                <a:gd name="T12" fmla="*/ 48 w 48"/>
                <a:gd name="T13" fmla="*/ 8 h 48"/>
                <a:gd name="T14" fmla="*/ 48 w 48"/>
                <a:gd name="T15" fmla="*/ 40 h 48"/>
                <a:gd name="T16" fmla="*/ 40 w 48"/>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8">
                  <a:moveTo>
                    <a:pt x="40" y="48"/>
                  </a:moveTo>
                  <a:cubicBezTo>
                    <a:pt x="8" y="48"/>
                    <a:pt x="8" y="48"/>
                    <a:pt x="8" y="48"/>
                  </a:cubicBezTo>
                  <a:cubicBezTo>
                    <a:pt x="4" y="48"/>
                    <a:pt x="0" y="45"/>
                    <a:pt x="0" y="40"/>
                  </a:cubicBezTo>
                  <a:cubicBezTo>
                    <a:pt x="0" y="8"/>
                    <a:pt x="0" y="8"/>
                    <a:pt x="0" y="8"/>
                  </a:cubicBezTo>
                  <a:cubicBezTo>
                    <a:pt x="0" y="4"/>
                    <a:pt x="4" y="0"/>
                    <a:pt x="8" y="0"/>
                  </a:cubicBezTo>
                  <a:cubicBezTo>
                    <a:pt x="40" y="0"/>
                    <a:pt x="40" y="0"/>
                    <a:pt x="40" y="0"/>
                  </a:cubicBezTo>
                  <a:cubicBezTo>
                    <a:pt x="45" y="0"/>
                    <a:pt x="48" y="4"/>
                    <a:pt x="48" y="8"/>
                  </a:cubicBezTo>
                  <a:cubicBezTo>
                    <a:pt x="48" y="40"/>
                    <a:pt x="48" y="40"/>
                    <a:pt x="48" y="40"/>
                  </a:cubicBezTo>
                  <a:cubicBezTo>
                    <a:pt x="48" y="45"/>
                    <a:pt x="45" y="48"/>
                    <a:pt x="40" y="48"/>
                  </a:cubicBez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solidFill>
                <a:latin typeface="Calibri" panose="020F0502020204030204"/>
              </a:endParaRPr>
            </a:p>
          </p:txBody>
        </p:sp>
        <p:sp>
          <p:nvSpPr>
            <p:cNvPr id="37" name="Line 20">
              <a:extLst>
                <a:ext uri="{FF2B5EF4-FFF2-40B4-BE49-F238E27FC236}">
                  <a16:creationId xmlns:a16="http://schemas.microsoft.com/office/drawing/2014/main" id="{EF922100-77AA-6104-442D-AABB82629622}"/>
                </a:ext>
              </a:extLst>
            </p:cNvPr>
            <p:cNvSpPr>
              <a:spLocks noChangeShapeType="1"/>
            </p:cNvSpPr>
            <p:nvPr/>
          </p:nvSpPr>
          <p:spPr bwMode="auto">
            <a:xfrm>
              <a:off x="2101851" y="6061076"/>
              <a:ext cx="211138"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solidFill>
                <a:latin typeface="Calibri" panose="020F0502020204030204"/>
              </a:endParaRPr>
            </a:p>
          </p:txBody>
        </p:sp>
      </p:grpSp>
      <p:sp>
        <p:nvSpPr>
          <p:cNvPr id="22" name="TextBox 21">
            <a:extLst>
              <a:ext uri="{FF2B5EF4-FFF2-40B4-BE49-F238E27FC236}">
                <a16:creationId xmlns:a16="http://schemas.microsoft.com/office/drawing/2014/main" id="{3E1AE16A-44B8-FA55-6C10-911EC1A9609F}"/>
              </a:ext>
            </a:extLst>
          </p:cNvPr>
          <p:cNvSpPr txBox="1"/>
          <p:nvPr/>
        </p:nvSpPr>
        <p:spPr>
          <a:xfrm>
            <a:off x="7950107" y="931829"/>
            <a:ext cx="4072560" cy="5786199"/>
          </a:xfrm>
          <a:prstGeom prst="rect">
            <a:avLst/>
          </a:prstGeom>
          <a:noFill/>
        </p:spPr>
        <p:txBody>
          <a:bodyPr wrap="square">
            <a:spAutoFit/>
          </a:bodyPr>
          <a:lstStyle/>
          <a:p>
            <a:pPr algn="just"/>
            <a:r>
              <a:rPr lang="en-US" sz="1600" dirty="0">
                <a:solidFill>
                  <a:srgbClr val="37465E"/>
                </a:solidFill>
                <a:latin typeface="Arial Nova" panose="020B0504020202020204" pitchFamily="34" charset="0"/>
                <a:cs typeface="Calibri" panose="020F0502020204030204" pitchFamily="34" charset="0"/>
              </a:rPr>
              <a:t>At transfer to Extended bed from an acute IP hospitalization </a:t>
            </a:r>
            <a:r>
              <a:rPr lang="en-US" sz="1600" u="sng" dirty="0">
                <a:solidFill>
                  <a:srgbClr val="37465E"/>
                </a:solidFill>
                <a:latin typeface="Arial Nova" panose="020B0504020202020204" pitchFamily="34" charset="0"/>
                <a:cs typeface="Calibri" panose="020F0502020204030204" pitchFamily="34" charset="0"/>
              </a:rPr>
              <a:t>OR</a:t>
            </a:r>
            <a:r>
              <a:rPr lang="en-US" sz="1600" dirty="0">
                <a:solidFill>
                  <a:srgbClr val="37465E"/>
                </a:solidFill>
                <a:latin typeface="Arial Nova" panose="020B0504020202020204" pitchFamily="34" charset="0"/>
                <a:cs typeface="Calibri" panose="020F0502020204030204" pitchFamily="34" charset="0"/>
              </a:rPr>
              <a:t> Emergency Room, the provider submits completed form DHS-4905C form with supporting documentation as required by DHS: </a:t>
            </a:r>
          </a:p>
          <a:p>
            <a:pPr algn="just"/>
            <a:endParaRPr lang="en-US" sz="1600" dirty="0">
              <a:solidFill>
                <a:srgbClr val="37465E"/>
              </a:solidFill>
              <a:latin typeface="Arial Nova" panose="020B0504020202020204" pitchFamily="34" charset="0"/>
              <a:cs typeface="Calibri" panose="020F0502020204030204" pitchFamily="34" charset="0"/>
            </a:endParaRPr>
          </a:p>
          <a:p>
            <a:pPr algn="just"/>
            <a:endParaRPr lang="en-US" sz="1600" dirty="0">
              <a:solidFill>
                <a:srgbClr val="37465E"/>
              </a:solidFill>
              <a:latin typeface="Arial Nova" panose="020B0504020202020204" pitchFamily="34" charset="0"/>
              <a:cs typeface="Calibri" panose="020F0502020204030204" pitchFamily="34" charset="0"/>
            </a:endParaRPr>
          </a:p>
          <a:p>
            <a:pPr algn="just"/>
            <a:r>
              <a:rPr lang="en-US" sz="1600" dirty="0">
                <a:solidFill>
                  <a:srgbClr val="37465E"/>
                </a:solidFill>
                <a:latin typeface="Arial Nova" panose="020B0504020202020204" pitchFamily="34" charset="0"/>
                <a:cs typeface="Calibri" panose="020F0502020204030204" pitchFamily="34" charset="0"/>
              </a:rPr>
              <a:t>Previous treatment history and problems related to reason for admission to an extended stay bed (including substance abuse) to support the need for the extended stay admission (See the Kepro Provider Support Sheet) </a:t>
            </a:r>
          </a:p>
          <a:p>
            <a:pPr algn="just"/>
            <a:endParaRPr lang="en-US" sz="1600" dirty="0">
              <a:solidFill>
                <a:srgbClr val="37465E"/>
              </a:solidFill>
              <a:latin typeface="Arial Nova" panose="020B0504020202020204" pitchFamily="34" charset="0"/>
              <a:cs typeface="Calibri" panose="020F0502020204030204" pitchFamily="34" charset="0"/>
            </a:endParaRPr>
          </a:p>
          <a:p>
            <a:pPr algn="just"/>
            <a:endParaRPr lang="en-US" sz="1600" dirty="0">
              <a:solidFill>
                <a:srgbClr val="37465E"/>
              </a:solidFill>
              <a:latin typeface="Arial Nova" panose="020B0504020202020204" pitchFamily="34" charset="0"/>
              <a:cs typeface="Calibri" panose="020F0502020204030204" pitchFamily="34" charset="0"/>
            </a:endParaRPr>
          </a:p>
          <a:p>
            <a:pPr algn="just"/>
            <a:r>
              <a:rPr lang="en-US" sz="1600" dirty="0">
                <a:solidFill>
                  <a:srgbClr val="37465E"/>
                </a:solidFill>
                <a:latin typeface="Arial Nova" panose="020B0504020202020204" pitchFamily="34" charset="0"/>
                <a:cs typeface="Calibri" panose="020F0502020204030204" pitchFamily="34" charset="0"/>
              </a:rPr>
              <a:t>All pertinent records (admission assessments, MAR, H&amp;P, Treatment Plan, etc.) from day one of the acute bed stay through the date of transfer to  the contract bed status including documentation noting medical necessity for transfer to Extended Inpatient status</a:t>
            </a:r>
          </a:p>
          <a:p>
            <a:endParaRPr lang="en-US"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11</a:t>
            </a:fld>
            <a:endParaRPr lang="en-US" dirty="0"/>
          </a:p>
        </p:txBody>
      </p:sp>
      <p:cxnSp>
        <p:nvCxnSpPr>
          <p:cNvPr id="9" name="Straight Connector 8">
            <a:extLst>
              <a:ext uri="{FF2B5EF4-FFF2-40B4-BE49-F238E27FC236}">
                <a16:creationId xmlns:a16="http://schemas.microsoft.com/office/drawing/2014/main" id="{DFB1F180-D251-E2F7-6133-DF3A30AADB17}"/>
              </a:ext>
            </a:extLst>
          </p:cNvPr>
          <p:cNvCxnSpPr>
            <a:cxnSpLocks/>
          </p:cNvCxnSpPr>
          <p:nvPr/>
        </p:nvCxnSpPr>
        <p:spPr>
          <a:xfrm>
            <a:off x="851954" y="2322094"/>
            <a:ext cx="2735946"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23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B7A708-BD8A-7581-B862-BEDE7DC25426}"/>
              </a:ext>
            </a:extLst>
          </p:cNvPr>
          <p:cNvSpPr/>
          <p:nvPr/>
        </p:nvSpPr>
        <p:spPr>
          <a:xfrm>
            <a:off x="0" y="0"/>
            <a:ext cx="6446982" cy="6858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43FCB6-3A88-0CF5-5AE8-E62D1EFE1A5C}"/>
              </a:ext>
            </a:extLst>
          </p:cNvPr>
          <p:cNvSpPr>
            <a:spLocks noGrp="1"/>
          </p:cNvSpPr>
          <p:nvPr>
            <p:ph type="title"/>
          </p:nvPr>
        </p:nvSpPr>
        <p:spPr>
          <a:xfrm>
            <a:off x="876300" y="599265"/>
            <a:ext cx="4621389" cy="6912154"/>
          </a:xfrm>
        </p:spPr>
        <p:txBody>
          <a:bodyPr/>
          <a:lstStyle/>
          <a:p>
            <a:r>
              <a:rPr lang="en-US" sz="2800" dirty="0"/>
              <a:t>DHS-4905D</a:t>
            </a:r>
            <a:br>
              <a:rPr lang="en-US" sz="2800" dirty="0"/>
            </a:br>
            <a:r>
              <a:rPr lang="en-US" sz="2800" dirty="0"/>
              <a:t>Continued Stay Review Procedure </a:t>
            </a:r>
            <a:br>
              <a:rPr lang="en-US" sz="2800" dirty="0"/>
            </a:br>
            <a:br>
              <a:rPr lang="en-US" sz="1050" dirty="0"/>
            </a:br>
            <a:r>
              <a:rPr lang="en-US" sz="1400" dirty="0">
                <a:latin typeface="Calibri" panose="020F0502020204030204" pitchFamily="34" charset="0"/>
                <a:cs typeface="Calibri" panose="020F0502020204030204" pitchFamily="34" charset="0"/>
              </a:rPr>
              <a:t>Approval 7-day increments</a:t>
            </a:r>
            <a:br>
              <a:rPr lang="en-US" dirty="0"/>
            </a:br>
            <a:br>
              <a:rPr lang="en-US" dirty="0"/>
            </a:br>
            <a:br>
              <a:rPr lang="en-US" dirty="0"/>
            </a:br>
            <a:br>
              <a:rPr lang="en-US" sz="1200" dirty="0">
                <a:latin typeface="Calibri" panose="020F0502020204030204" pitchFamily="34" charset="0"/>
                <a:cs typeface="Calibri" panose="020F0502020204030204" pitchFamily="34" charset="0"/>
              </a:rPr>
            </a:br>
            <a:br>
              <a:rPr lang="en-US" sz="12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Submit this form with the treatment plan, assessments and progress notes as indicated on the form for days 14, 21, 28, 35  PRIOR to the last covered day </a:t>
            </a:r>
            <a:br>
              <a:rPr lang="en-US" sz="2000" dirty="0">
                <a:latin typeface="Calibri" panose="020F0502020204030204" pitchFamily="34" charset="0"/>
                <a:cs typeface="Calibri" panose="020F0502020204030204" pitchFamily="34" charset="0"/>
              </a:rPr>
            </a:br>
            <a:r>
              <a:rPr lang="en-US" sz="2000" i="1" dirty="0">
                <a:latin typeface="Calibri" panose="020F0502020204030204" pitchFamily="34" charset="0"/>
                <a:cs typeface="Calibri" panose="020F0502020204030204" pitchFamily="34" charset="0"/>
              </a:rPr>
              <a:t>*</a:t>
            </a:r>
            <a:r>
              <a:rPr lang="en-US" sz="2000" b="0" i="1" dirty="0">
                <a:latin typeface="Calibri" panose="020F0502020204030204" pitchFamily="34" charset="0"/>
                <a:cs typeface="Calibri" panose="020F0502020204030204" pitchFamily="34" charset="0"/>
              </a:rPr>
              <a:t>The PA remains in Pended status until Discharge notification</a:t>
            </a:r>
            <a:br>
              <a:rPr lang="en-US" sz="3600" b="0" dirty="0">
                <a:latin typeface="Calibri" panose="020F0502020204030204" pitchFamily="34" charset="0"/>
                <a:cs typeface="Calibri" panose="020F0502020204030204" pitchFamily="34" charset="0"/>
              </a:rPr>
            </a:br>
            <a:br>
              <a:rPr lang="en-US" dirty="0"/>
            </a:br>
            <a:endParaRPr lang="en-US" dirty="0"/>
          </a:p>
        </p:txBody>
      </p:sp>
      <p:cxnSp>
        <p:nvCxnSpPr>
          <p:cNvPr id="7" name="Straight Connector 6">
            <a:extLst>
              <a:ext uri="{FF2B5EF4-FFF2-40B4-BE49-F238E27FC236}">
                <a16:creationId xmlns:a16="http://schemas.microsoft.com/office/drawing/2014/main" id="{4020D635-E2FF-162F-2AE2-3AF0B83A7B7C}"/>
              </a:ext>
              <a:ext uri="{C183D7F6-B498-43B3-948B-1728B52AA6E4}">
                <adec:decorative xmlns:adec="http://schemas.microsoft.com/office/drawing/2017/decorative" val="1"/>
              </a:ext>
            </a:extLst>
          </p:cNvPr>
          <p:cNvCxnSpPr/>
          <p:nvPr/>
        </p:nvCxnSpPr>
        <p:spPr>
          <a:xfrm>
            <a:off x="876300" y="3007895"/>
            <a:ext cx="2710370" cy="0"/>
          </a:xfrm>
          <a:prstGeom prst="line">
            <a:avLst/>
          </a:prstGeom>
          <a:ln w="57150">
            <a:solidFill>
              <a:srgbClr val="04212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AFD1964-C408-B8D4-75FF-CCB15ADF3A86}"/>
              </a:ext>
            </a:extLst>
          </p:cNvPr>
          <p:cNvSpPr/>
          <p:nvPr/>
        </p:nvSpPr>
        <p:spPr>
          <a:xfrm>
            <a:off x="876300" y="3429000"/>
            <a:ext cx="5219700" cy="435429"/>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61913">
              <a:lnSpc>
                <a:spcPct val="100000"/>
              </a:lnSpc>
              <a:spcBef>
                <a:spcPts val="0"/>
              </a:spcBef>
            </a:pPr>
            <a:r>
              <a:rPr lang="en-US" sz="1400" b="1" dirty="0">
                <a:solidFill>
                  <a:srgbClr val="37465E"/>
                </a:solidFill>
                <a:latin typeface="+mj-lt"/>
                <a:ea typeface="+mn-ea"/>
                <a:cs typeface="Calibri" panose="020F0502020204030204" pitchFamily="34" charset="0"/>
                <a:hlinkClick r:id="rId2">
                  <a:extLst>
                    <a:ext uri="{A12FA001-AC4F-418D-AE19-62706E023703}">
                      <ahyp:hlinkClr xmlns:ahyp="http://schemas.microsoft.com/office/drawing/2018/hyperlinkcolor" val="tx"/>
                    </a:ext>
                  </a:extLst>
                </a:hlinkClick>
              </a:rPr>
              <a:t>https://edocs.dhs.state.mn.us/lfserver/DHS-4905D-ENG</a:t>
            </a:r>
            <a:r>
              <a:rPr lang="en-US" sz="1400" b="1" dirty="0">
                <a:solidFill>
                  <a:srgbClr val="37465E"/>
                </a:solidFill>
                <a:latin typeface="+mj-lt"/>
                <a:ea typeface="+mn-ea"/>
                <a:cs typeface="Calibri" panose="020F0502020204030204" pitchFamily="34" charset="0"/>
              </a:rPr>
              <a:t> </a:t>
            </a:r>
          </a:p>
        </p:txBody>
      </p:sp>
      <p:sp>
        <p:nvSpPr>
          <p:cNvPr id="3" name="Rectangle 2">
            <a:extLst>
              <a:ext uri="{FF2B5EF4-FFF2-40B4-BE49-F238E27FC236}">
                <a16:creationId xmlns:a16="http://schemas.microsoft.com/office/drawing/2014/main" id="{1B9A7977-5492-3D61-2AF7-0D6B2C71C2D7}"/>
              </a:ext>
              <a:ext uri="{C183D7F6-B498-43B3-948B-1728B52AA6E4}">
                <adec:decorative xmlns:adec="http://schemas.microsoft.com/office/drawing/2017/decorative" val="1"/>
              </a:ext>
            </a:extLst>
          </p:cNvPr>
          <p:cNvSpPr/>
          <p:nvPr/>
        </p:nvSpPr>
        <p:spPr>
          <a:xfrm>
            <a:off x="7038975" y="1114425"/>
            <a:ext cx="1362075" cy="5133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D79EC34-04D3-257A-BF60-3590E729A6D7}"/>
              </a:ext>
            </a:extLst>
          </p:cNvPr>
          <p:cNvSpPr>
            <a:spLocks noGrp="1"/>
          </p:cNvSpPr>
          <p:nvPr>
            <p:ph type="body" idx="1"/>
          </p:nvPr>
        </p:nvSpPr>
        <p:spPr>
          <a:xfrm>
            <a:off x="6694313" y="346602"/>
            <a:ext cx="5328353" cy="6308278"/>
          </a:xfrm>
        </p:spPr>
        <p:txBody>
          <a:bodyPr/>
          <a:lstStyle/>
          <a:p>
            <a:endParaRPr lang="en-US" dirty="0"/>
          </a:p>
          <a:p>
            <a:r>
              <a:rPr lang="en-US" sz="1400" dirty="0">
                <a:solidFill>
                  <a:srgbClr val="042126"/>
                </a:solidFill>
                <a:latin typeface="+mn-lt"/>
                <a:cs typeface="Calibri" panose="020F0502020204030204" pitchFamily="34" charset="0"/>
              </a:rPr>
              <a:t>To meet MHCP continued stay criteria, documentation must address all of the following:</a:t>
            </a:r>
          </a:p>
          <a:p>
            <a:pPr marL="171450" indent="-171450">
              <a:buFont typeface="Arial" panose="020B0604020202020204" pitchFamily="34" charset="0"/>
              <a:buChar char="•"/>
            </a:pPr>
            <a:r>
              <a:rPr lang="en-US" sz="1400" b="0" dirty="0">
                <a:solidFill>
                  <a:srgbClr val="042126"/>
                </a:solidFill>
                <a:latin typeface="+mn-lt"/>
                <a:cs typeface="Calibri" panose="020F0502020204030204" pitchFamily="34" charset="0"/>
              </a:rPr>
              <a:t>Demonstrated immediate or ongoing risk to self or others</a:t>
            </a:r>
          </a:p>
          <a:p>
            <a:pPr marL="171450" indent="-171450">
              <a:buFont typeface="Arial" panose="020B0604020202020204" pitchFamily="34" charset="0"/>
              <a:buChar char="•"/>
            </a:pPr>
            <a:r>
              <a:rPr lang="en-US" sz="1400" b="0" dirty="0">
                <a:solidFill>
                  <a:srgbClr val="042126"/>
                </a:solidFill>
                <a:latin typeface="+mn-lt"/>
                <a:cs typeface="Calibri" panose="020F0502020204030204" pitchFamily="34" charset="0"/>
              </a:rPr>
              <a:t>Description of the medication management being done, including information such as reactions to medication, symptoms or behavioral responses to medications, and continued plan for medication treatment</a:t>
            </a:r>
          </a:p>
          <a:p>
            <a:pPr marL="171450" indent="-171450">
              <a:buFont typeface="Arial" panose="020B0604020202020204" pitchFamily="34" charset="0"/>
              <a:buChar char="•"/>
            </a:pPr>
            <a:r>
              <a:rPr lang="en-US" sz="1400" b="0" dirty="0">
                <a:solidFill>
                  <a:srgbClr val="042126"/>
                </a:solidFill>
                <a:latin typeface="+mn-lt"/>
                <a:cs typeface="Calibri" panose="020F0502020204030204" pitchFamily="34" charset="0"/>
              </a:rPr>
              <a:t>What symptoms continue to be present, how they compare to the patient’s non-acute level of functioning, and what impact the symptoms are having on current functioning</a:t>
            </a:r>
          </a:p>
          <a:p>
            <a:pPr marL="171450" indent="-171450">
              <a:buFont typeface="Arial" panose="020B0604020202020204" pitchFamily="34" charset="0"/>
              <a:buChar char="•"/>
            </a:pPr>
            <a:r>
              <a:rPr lang="en-US" sz="1400" b="0" dirty="0">
                <a:solidFill>
                  <a:srgbClr val="042126"/>
                </a:solidFill>
                <a:latin typeface="+mn-lt"/>
                <a:cs typeface="Calibri" panose="020F0502020204030204" pitchFamily="34" charset="0"/>
              </a:rPr>
              <a:t>Treatment plan and treatment plan progress, including clear documentation on how the patient’s strengths have been assessed and incorporated into the treatment and discharge planning</a:t>
            </a:r>
          </a:p>
          <a:p>
            <a:pPr marL="171450" indent="-171450">
              <a:buFont typeface="Arial" panose="020B0604020202020204" pitchFamily="34" charset="0"/>
              <a:buChar char="•"/>
            </a:pPr>
            <a:r>
              <a:rPr lang="en-US" sz="1400" b="0" dirty="0">
                <a:solidFill>
                  <a:srgbClr val="042126"/>
                </a:solidFill>
                <a:latin typeface="+mn-lt"/>
                <a:cs typeface="Calibri" panose="020F0502020204030204" pitchFamily="34" charset="0"/>
              </a:rPr>
              <a:t>Progress in arranging a discharge destination</a:t>
            </a:r>
          </a:p>
          <a:p>
            <a:pPr marL="171450" indent="-171450">
              <a:buFont typeface="Arial" panose="020B0604020202020204" pitchFamily="34" charset="0"/>
              <a:buChar char="•"/>
            </a:pPr>
            <a:r>
              <a:rPr lang="en-US" sz="1400" b="0" dirty="0">
                <a:solidFill>
                  <a:srgbClr val="042126"/>
                </a:solidFill>
                <a:latin typeface="+mn-lt"/>
                <a:cs typeface="Calibri" panose="020F0502020204030204" pitchFamily="34" charset="0"/>
              </a:rPr>
              <a:t>Other factors to consider, such as amount of daily medical observation needed and why; psychiatric or emergent evaluations; whether the multi-disciplinary team involved provides the plan; other interventions designated as important to discharge; specific barriers identified, and strategies employed to overcome. </a:t>
            </a:r>
          </a:p>
          <a:p>
            <a:pPr marL="171450" indent="-171450">
              <a:buFont typeface="Arial" panose="020B0604020202020204" pitchFamily="34" charset="0"/>
              <a:buChar char="•"/>
            </a:pPr>
            <a:r>
              <a:rPr lang="en-US" sz="1400" b="0" dirty="0">
                <a:solidFill>
                  <a:srgbClr val="042126"/>
                </a:solidFill>
                <a:latin typeface="+mn-lt"/>
                <a:cs typeface="Calibri" panose="020F0502020204030204" pitchFamily="34" charset="0"/>
              </a:rPr>
              <a:t>The MMIS PA remains in a Pended status until Discharge notification</a:t>
            </a:r>
          </a:p>
          <a:p>
            <a:endParaRPr lang="en-US" dirty="0"/>
          </a:p>
        </p:txBody>
      </p:sp>
      <p:sp>
        <p:nvSpPr>
          <p:cNvPr id="6" name="Slide Number Placeholder 5">
            <a:extLst>
              <a:ext uri="{FF2B5EF4-FFF2-40B4-BE49-F238E27FC236}">
                <a16:creationId xmlns:a16="http://schemas.microsoft.com/office/drawing/2014/main" id="{ECC371D0-526F-5668-A6B2-699076B51A06}"/>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12</a:t>
            </a:fld>
            <a:endParaRPr lang="en-US" dirty="0"/>
          </a:p>
        </p:txBody>
      </p:sp>
    </p:spTree>
    <p:extLst>
      <p:ext uri="{BB962C8B-B14F-4D97-AF65-F5344CB8AC3E}">
        <p14:creationId xmlns:p14="http://schemas.microsoft.com/office/powerpoint/2010/main" val="2741061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4DA6BD8-BD25-D779-8D90-6902C62154C4}"/>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71" r="27610" b="-1"/>
          <a:stretch/>
        </p:blipFill>
        <p:spPr bwMode="auto">
          <a:xfrm>
            <a:off x="20" y="10"/>
            <a:ext cx="4635571" cy="6857990"/>
          </a:xfrm>
          <a:prstGeom prst="rect">
            <a:avLst/>
          </a:prstGeom>
          <a:solidFill>
            <a:srgbClr val="FFFFFF">
              <a:shade val="85000"/>
            </a:srgbClr>
          </a:solidFill>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2384B29E-CA09-672F-E371-72E0A3B38913}"/>
              </a:ext>
              <a:ext uri="{C183D7F6-B498-43B3-948B-1728B52AA6E4}">
                <adec:decorative xmlns:adec="http://schemas.microsoft.com/office/drawing/2017/decorative" val="1"/>
              </a:ext>
            </a:extLst>
          </p:cNvPr>
          <p:cNvSpPr/>
          <p:nvPr/>
        </p:nvSpPr>
        <p:spPr>
          <a:xfrm>
            <a:off x="4724400" y="634181"/>
            <a:ext cx="6991350" cy="1604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D7489CE-D2C9-2691-38B3-3E4375409812}"/>
              </a:ext>
            </a:extLst>
          </p:cNvPr>
          <p:cNvSpPr>
            <a:spLocks noGrp="1"/>
          </p:cNvSpPr>
          <p:nvPr>
            <p:ph type="title"/>
          </p:nvPr>
        </p:nvSpPr>
        <p:spPr>
          <a:xfrm>
            <a:off x="4926829" y="384050"/>
            <a:ext cx="6586491" cy="1286160"/>
          </a:xfrm>
        </p:spPr>
        <p:txBody>
          <a:bodyPr vert="horz" lIns="91440" tIns="45720" rIns="91440" bIns="45720" rtlCol="0" anchor="b">
            <a:normAutofit/>
          </a:bodyPr>
          <a:lstStyle/>
          <a:p>
            <a:pPr algn="ctr"/>
            <a:r>
              <a:rPr lang="en-US" sz="4400" dirty="0">
                <a:latin typeface="+mj-lt"/>
              </a:rPr>
              <a:t>Discharge 	</a:t>
            </a:r>
          </a:p>
        </p:txBody>
      </p:sp>
      <p:sp>
        <p:nvSpPr>
          <p:cNvPr id="2" name="Text Placeholder 1">
            <a:extLst>
              <a:ext uri="{FF2B5EF4-FFF2-40B4-BE49-F238E27FC236}">
                <a16:creationId xmlns:a16="http://schemas.microsoft.com/office/drawing/2014/main" id="{D7F978F0-5EA2-4F21-FFAA-C554AD4D34B3}"/>
              </a:ext>
            </a:extLst>
          </p:cNvPr>
          <p:cNvSpPr>
            <a:spLocks noGrp="1"/>
          </p:cNvSpPr>
          <p:nvPr>
            <p:ph type="body" sz="quarter" idx="18"/>
          </p:nvPr>
        </p:nvSpPr>
        <p:spPr>
          <a:xfrm>
            <a:off x="4965431" y="1920341"/>
            <a:ext cx="6586489" cy="4303478"/>
          </a:xfrm>
        </p:spPr>
        <p:txBody>
          <a:bodyPr vert="horz" lIns="91440" tIns="45720" rIns="91440" bIns="45720" rtlCol="0">
            <a:normAutofit/>
          </a:bodyPr>
          <a:lstStyle/>
          <a:p>
            <a:pPr marL="0" indent="0">
              <a:buNone/>
            </a:pPr>
            <a:endParaRPr lang="en-US" sz="1400" dirty="0">
              <a:latin typeface="Calibri" panose="020F0502020204030204" pitchFamily="34" charset="0"/>
              <a:cs typeface="Calibri" panose="020F0502020204030204" pitchFamily="34" charset="0"/>
            </a:endParaRPr>
          </a:p>
          <a:p>
            <a:pPr marL="0" indent="0">
              <a:buNone/>
            </a:pPr>
            <a:r>
              <a:rPr lang="en-US" sz="1400" dirty="0">
                <a:solidFill>
                  <a:srgbClr val="37465E"/>
                </a:solidFill>
                <a:latin typeface="Arial Nova" panose="020B0504020202020204" pitchFamily="34" charset="0"/>
                <a:cs typeface="Calibri" panose="020F0502020204030204" pitchFamily="34" charset="0"/>
              </a:rPr>
              <a:t>Arrange discharge, if at any time during hospitalization, the patient </a:t>
            </a:r>
            <a:r>
              <a:rPr lang="en-US" sz="1400" u="sng" dirty="0">
                <a:solidFill>
                  <a:srgbClr val="37465E"/>
                </a:solidFill>
                <a:latin typeface="Arial Nova" panose="020B0504020202020204" pitchFamily="34" charset="0"/>
                <a:cs typeface="Calibri" panose="020F0502020204030204" pitchFamily="34" charset="0"/>
              </a:rPr>
              <a:t>meets all of the </a:t>
            </a:r>
            <a:r>
              <a:rPr lang="en-US" sz="1400" dirty="0">
                <a:solidFill>
                  <a:srgbClr val="37465E"/>
                </a:solidFill>
                <a:latin typeface="Arial Nova" panose="020B0504020202020204" pitchFamily="34" charset="0"/>
                <a:cs typeface="Calibri" panose="020F0502020204030204" pitchFamily="34" charset="0"/>
              </a:rPr>
              <a:t>following criteria:</a:t>
            </a:r>
          </a:p>
          <a:p>
            <a:r>
              <a:rPr lang="en-US" sz="1400" dirty="0">
                <a:solidFill>
                  <a:srgbClr val="37465E"/>
                </a:solidFill>
                <a:latin typeface="Arial Nova" panose="020B0504020202020204" pitchFamily="34" charset="0"/>
                <a:cs typeface="Calibri" panose="020F0502020204030204" pitchFamily="34" charset="0"/>
              </a:rPr>
              <a:t>The patient has no suicidal or homicidal ideations or intent.</a:t>
            </a:r>
          </a:p>
          <a:p>
            <a:r>
              <a:rPr lang="en-US" sz="1400" dirty="0">
                <a:solidFill>
                  <a:srgbClr val="37465E"/>
                </a:solidFill>
                <a:latin typeface="Arial Nova" panose="020B0504020202020204" pitchFamily="34" charset="0"/>
                <a:cs typeface="Calibri" panose="020F0502020204030204" pitchFamily="34" charset="0"/>
              </a:rPr>
              <a:t>Treatment goals have been met and psychiatric symptoms have decreased to a degree where less acute level of care is indicated.</a:t>
            </a:r>
          </a:p>
          <a:p>
            <a:r>
              <a:rPr lang="en-US" sz="1400" dirty="0">
                <a:solidFill>
                  <a:srgbClr val="37465E"/>
                </a:solidFill>
                <a:latin typeface="Arial Nova" panose="020B0504020202020204" pitchFamily="34" charset="0"/>
                <a:cs typeface="Calibri" panose="020F0502020204030204" pitchFamily="34" charset="0"/>
              </a:rPr>
              <a:t>There are no further plans for medication adjustment and medication can be monitored safely in a less acute setting.</a:t>
            </a:r>
          </a:p>
          <a:p>
            <a:r>
              <a:rPr lang="en-US" sz="1400" dirty="0">
                <a:solidFill>
                  <a:srgbClr val="37465E"/>
                </a:solidFill>
                <a:latin typeface="Arial Nova" panose="020B0504020202020204" pitchFamily="34" charset="0"/>
                <a:cs typeface="Calibri" panose="020F0502020204030204" pitchFamily="34" charset="0"/>
              </a:rPr>
              <a:t>Symptoms no longer interfere with activities of daily living (ADLs) or the patient can be monitored or assisted in completing ADLs.</a:t>
            </a:r>
          </a:p>
          <a:p>
            <a:r>
              <a:rPr lang="en-US" sz="1400" dirty="0">
                <a:solidFill>
                  <a:srgbClr val="37465E"/>
                </a:solidFill>
                <a:latin typeface="Arial Nova" panose="020B0504020202020204" pitchFamily="34" charset="0"/>
                <a:cs typeface="Calibri" panose="020F0502020204030204" pitchFamily="34" charset="0"/>
              </a:rPr>
              <a:t>A definitive living situation and outpatient treatment plan has been established (including scheduled appointments and aftercare for chemical dependency).</a:t>
            </a:r>
          </a:p>
          <a:p>
            <a:r>
              <a:rPr lang="en-US" sz="1400" dirty="0">
                <a:solidFill>
                  <a:srgbClr val="37465E"/>
                </a:solidFill>
                <a:latin typeface="Arial Nova" panose="020B0504020202020204" pitchFamily="34" charset="0"/>
                <a:cs typeface="Calibri" panose="020F0502020204030204" pitchFamily="34" charset="0"/>
              </a:rPr>
              <a:t>The patient is reasonably willing to comply with the discharge plan.</a:t>
            </a:r>
          </a:p>
          <a:p>
            <a:pPr indent="-228600">
              <a:buFont typeface="Arial" panose="020B0604020202020204" pitchFamily="34" charset="0"/>
              <a:buChar char="•"/>
            </a:pPr>
            <a:endParaRPr lang="en-US" sz="1400" dirty="0">
              <a:latin typeface="+mn-lt"/>
            </a:endParaRPr>
          </a:p>
        </p:txBody>
      </p:sp>
      <p:cxnSp>
        <p:nvCxnSpPr>
          <p:cNvPr id="11" name="Straight Connector 10">
            <a:extLst>
              <a:ext uri="{FF2B5EF4-FFF2-40B4-BE49-F238E27FC236}">
                <a16:creationId xmlns:a16="http://schemas.microsoft.com/office/drawing/2014/main" id="{BB95A2F6-A48F-3C50-427F-E933E063EA82}"/>
              </a:ext>
              <a:ext uri="{C183D7F6-B498-43B3-948B-1728B52AA6E4}">
                <adec:decorative xmlns:adec="http://schemas.microsoft.com/office/drawing/2017/decorative" val="1"/>
              </a:ext>
            </a:extLst>
          </p:cNvPr>
          <p:cNvCxnSpPr>
            <a:cxnSpLocks/>
          </p:cNvCxnSpPr>
          <p:nvPr/>
        </p:nvCxnSpPr>
        <p:spPr>
          <a:xfrm>
            <a:off x="5080934" y="1786991"/>
            <a:ext cx="4291666" cy="0"/>
          </a:xfrm>
          <a:prstGeom prst="line">
            <a:avLst/>
          </a:prstGeom>
          <a:ln w="28575">
            <a:solidFill>
              <a:srgbClr val="2BBC2B"/>
            </a:solidFill>
          </a:ln>
        </p:spPr>
        <p:style>
          <a:lnRef idx="1">
            <a:schemeClr val="accent6"/>
          </a:lnRef>
          <a:fillRef idx="0">
            <a:schemeClr val="accent6"/>
          </a:fillRef>
          <a:effectRef idx="0">
            <a:schemeClr val="accent6"/>
          </a:effectRef>
          <a:fontRef idx="minor">
            <a:schemeClr val="tx1"/>
          </a:fontRef>
        </p:style>
      </p:cxnSp>
      <p:sp>
        <p:nvSpPr>
          <p:cNvPr id="5" name="Slide Number Placeholder 4">
            <a:extLst>
              <a:ext uri="{FF2B5EF4-FFF2-40B4-BE49-F238E27FC236}">
                <a16:creationId xmlns:a16="http://schemas.microsoft.com/office/drawing/2014/main" id="{40C95166-391E-9248-50E8-6E6B99004490}"/>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lgn="r">
              <a:spcAft>
                <a:spcPts val="600"/>
              </a:spcAft>
              <a:defRPr/>
            </a:pPr>
            <a:r>
              <a:rPr lang="en-US" sz="1200">
                <a:solidFill>
                  <a:prstClr val="black">
                    <a:tint val="75000"/>
                  </a:prstClr>
                </a:solidFill>
                <a:latin typeface="Calibri" panose="020F0502020204030204"/>
              </a:rPr>
              <a:t>Page </a:t>
            </a:r>
            <a:fld id="{C6C8BDDB-1AA9-4CDC-80A0-B0BF343FFE1A}" type="slidenum">
              <a:rPr lang="en-US" sz="1200" smtClean="0">
                <a:solidFill>
                  <a:prstClr val="black">
                    <a:tint val="75000"/>
                  </a:prstClr>
                </a:solidFill>
                <a:latin typeface="Calibri" panose="020F0502020204030204"/>
              </a:rPr>
              <a:pPr algn="r">
                <a:spcAft>
                  <a:spcPts val="600"/>
                </a:spcAft>
                <a:defRPr/>
              </a:pPr>
              <a:t>13</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534250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E845E6-8212-4DA6-4D2B-236FF58E07FA}"/>
              </a:ext>
            </a:extLst>
          </p:cNvPr>
          <p:cNvSpPr/>
          <p:nvPr/>
        </p:nvSpPr>
        <p:spPr>
          <a:xfrm>
            <a:off x="0" y="0"/>
            <a:ext cx="6446982" cy="6858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762B0-49E2-B9B5-FFC1-552D14D3D1F4}"/>
              </a:ext>
            </a:extLst>
          </p:cNvPr>
          <p:cNvSpPr>
            <a:spLocks noGrp="1"/>
          </p:cNvSpPr>
          <p:nvPr>
            <p:ph type="title"/>
          </p:nvPr>
        </p:nvSpPr>
        <p:spPr>
          <a:xfrm>
            <a:off x="682535" y="1223776"/>
            <a:ext cx="4701511" cy="3143313"/>
          </a:xfrm>
        </p:spPr>
        <p:txBody>
          <a:bodyPr/>
          <a:lstStyle/>
          <a:p>
            <a:br>
              <a:rPr lang="en-US" sz="2400" dirty="0"/>
            </a:br>
            <a:br>
              <a:rPr lang="en-US" sz="2400" dirty="0"/>
            </a:br>
            <a:br>
              <a:rPr lang="en-US" sz="2400" dirty="0"/>
            </a:br>
            <a:r>
              <a:rPr lang="en-US" sz="2400" dirty="0"/>
              <a:t>DHS-4905F</a:t>
            </a:r>
            <a:br>
              <a:rPr lang="en-US" sz="2400" dirty="0"/>
            </a:br>
            <a:r>
              <a:rPr lang="en-US" sz="2400" dirty="0"/>
              <a:t>Discharge Review Procedure </a:t>
            </a:r>
            <a:br>
              <a:rPr lang="en-US" dirty="0"/>
            </a:br>
            <a:br>
              <a:rPr lang="en-US" dirty="0"/>
            </a:br>
            <a:br>
              <a:rPr lang="en-US" dirty="0"/>
            </a:br>
            <a:br>
              <a:rPr lang="en-US" sz="2000" dirty="0">
                <a:latin typeface="Calibri" panose="020F0502020204030204" pitchFamily="34" charset="0"/>
                <a:cs typeface="Calibri" panose="020F0502020204030204" pitchFamily="34" charset="0"/>
              </a:rPr>
            </a:br>
            <a:br>
              <a:rPr lang="en-US" sz="2000" dirty="0">
                <a:latin typeface="Calibri" panose="020F0502020204030204" pitchFamily="34" charset="0"/>
                <a:cs typeface="Calibri" panose="020F0502020204030204" pitchFamily="34" charset="0"/>
              </a:rPr>
            </a:br>
            <a:br>
              <a:rPr lang="en-US" sz="2000" dirty="0">
                <a:latin typeface="Calibri" panose="020F0502020204030204" pitchFamily="34" charset="0"/>
                <a:cs typeface="Calibri" panose="020F0502020204030204" pitchFamily="34" charset="0"/>
              </a:rPr>
            </a:br>
            <a:endParaRPr lang="en-US" sz="1800" dirty="0"/>
          </a:p>
        </p:txBody>
      </p:sp>
      <p:sp>
        <p:nvSpPr>
          <p:cNvPr id="5" name="Rectangle 4">
            <a:extLst>
              <a:ext uri="{FF2B5EF4-FFF2-40B4-BE49-F238E27FC236}">
                <a16:creationId xmlns:a16="http://schemas.microsoft.com/office/drawing/2014/main" id="{28142E8A-760A-2181-1BBD-67ED2029A2DB}"/>
              </a:ext>
            </a:extLst>
          </p:cNvPr>
          <p:cNvSpPr/>
          <p:nvPr/>
        </p:nvSpPr>
        <p:spPr>
          <a:xfrm>
            <a:off x="682534" y="3546222"/>
            <a:ext cx="5104655" cy="359229"/>
          </a:xfrm>
          <a:prstGeom prst="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400" b="1" dirty="0">
                <a:solidFill>
                  <a:srgbClr val="37465E"/>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https://edocs.dhs.state.mn.us/lfserver/DHS-4905F-ENG</a:t>
            </a:r>
            <a:endParaRPr lang="en-US" sz="1400" b="1" dirty="0">
              <a:solidFill>
                <a:srgbClr val="37465E"/>
              </a:solidFill>
            </a:endParaRPr>
          </a:p>
        </p:txBody>
      </p:sp>
      <p:sp>
        <p:nvSpPr>
          <p:cNvPr id="21" name="TextBox 20">
            <a:extLst>
              <a:ext uri="{FF2B5EF4-FFF2-40B4-BE49-F238E27FC236}">
                <a16:creationId xmlns:a16="http://schemas.microsoft.com/office/drawing/2014/main" id="{64F826A0-CC2B-6FBC-DC62-3770B4096B97}"/>
              </a:ext>
            </a:extLst>
          </p:cNvPr>
          <p:cNvSpPr txBox="1"/>
          <p:nvPr/>
        </p:nvSpPr>
        <p:spPr>
          <a:xfrm>
            <a:off x="598311" y="4334934"/>
            <a:ext cx="5339645" cy="1754326"/>
          </a:xfrm>
          <a:prstGeom prst="rect">
            <a:avLst/>
          </a:prstGeom>
          <a:noFill/>
        </p:spPr>
        <p:txBody>
          <a:bodyPr wrap="square" rtlCol="0">
            <a:spAutoFit/>
          </a:bodyPr>
          <a:lstStyle/>
          <a:p>
            <a:r>
              <a:rPr lang="en-US" dirty="0">
                <a:solidFill>
                  <a:schemeClr val="bg1"/>
                </a:solidFill>
              </a:rPr>
              <a:t>Submit this form within 2 days of discharge with the documents</a:t>
            </a:r>
          </a:p>
          <a:p>
            <a:endParaRPr lang="en-US" dirty="0">
              <a:solidFill>
                <a:schemeClr val="bg1"/>
              </a:solidFill>
            </a:endParaRPr>
          </a:p>
          <a:p>
            <a:r>
              <a:rPr lang="en-US" sz="1800" dirty="0">
                <a:solidFill>
                  <a:schemeClr val="bg1"/>
                </a:solidFill>
                <a:latin typeface="Calibri" panose="020F0502020204030204" pitchFamily="34" charset="0"/>
                <a:cs typeface="Calibri" panose="020F0502020204030204" pitchFamily="34" charset="0"/>
              </a:rPr>
              <a:t>*</a:t>
            </a:r>
            <a:r>
              <a:rPr lang="en-US" sz="1800" b="0" dirty="0">
                <a:solidFill>
                  <a:schemeClr val="bg1"/>
                </a:solidFill>
                <a:latin typeface="Calibri" panose="020F0502020204030204" pitchFamily="34" charset="0"/>
                <a:cs typeface="Calibri" panose="020F0502020204030204" pitchFamily="34" charset="0"/>
              </a:rPr>
              <a:t>The PA receives an Approved status with successful Discharge review</a:t>
            </a:r>
            <a:endParaRPr lang="en-US" dirty="0">
              <a:solidFill>
                <a:schemeClr val="bg1"/>
              </a:solidFill>
            </a:endParaRPr>
          </a:p>
          <a:p>
            <a:endParaRPr lang="en-US" dirty="0">
              <a:solidFill>
                <a:schemeClr val="bg1"/>
              </a:solidFill>
            </a:endParaRPr>
          </a:p>
        </p:txBody>
      </p:sp>
      <p:sp>
        <p:nvSpPr>
          <p:cNvPr id="3" name="Text Placeholder 2">
            <a:extLst>
              <a:ext uri="{FF2B5EF4-FFF2-40B4-BE49-F238E27FC236}">
                <a16:creationId xmlns:a16="http://schemas.microsoft.com/office/drawing/2014/main" id="{9670E2B4-2066-5E07-F7FB-9841BA075D33}"/>
              </a:ext>
            </a:extLst>
          </p:cNvPr>
          <p:cNvSpPr>
            <a:spLocks noGrp="1"/>
          </p:cNvSpPr>
          <p:nvPr>
            <p:ph type="body" sz="half" idx="17"/>
          </p:nvPr>
        </p:nvSpPr>
        <p:spPr>
          <a:xfrm>
            <a:off x="6971330" y="935195"/>
            <a:ext cx="4867743" cy="2144889"/>
          </a:xfrm>
          <a:solidFill>
            <a:srgbClr val="FFFFFF"/>
          </a:solidFill>
        </p:spPr>
        <p:txBody>
          <a:bodyPr/>
          <a:lstStyle/>
          <a:p>
            <a:r>
              <a:rPr lang="en-US" sz="1800" dirty="0">
                <a:solidFill>
                  <a:srgbClr val="37465E"/>
                </a:solidFill>
                <a:latin typeface="Arial Nova" panose="020B0504020202020204" pitchFamily="34" charset="0"/>
                <a:cs typeface="Calibri" panose="020F0502020204030204" pitchFamily="34" charset="0"/>
              </a:rPr>
              <a:t>Upon discharge, fax (secure) this form to medical review agent,  or  directly upload completed form via the Atrezzo Provider Portal. </a:t>
            </a:r>
          </a:p>
          <a:p>
            <a:endParaRPr lang="en-US" sz="1800" dirty="0">
              <a:solidFill>
                <a:srgbClr val="37465E"/>
              </a:solidFill>
              <a:latin typeface="Arial Nova" panose="020B0504020202020204" pitchFamily="34" charset="0"/>
              <a:cs typeface="Calibri" panose="020F0502020204030204" pitchFamily="34" charset="0"/>
            </a:endParaRPr>
          </a:p>
          <a:p>
            <a:r>
              <a:rPr lang="en-US" sz="1800" dirty="0">
                <a:solidFill>
                  <a:srgbClr val="37465E"/>
                </a:solidFill>
                <a:latin typeface="Arial Nova" panose="020B0504020202020204" pitchFamily="34" charset="0"/>
                <a:cs typeface="Calibri" panose="020F0502020204030204" pitchFamily="34" charset="0"/>
              </a:rPr>
              <a:t>Make sure to include t</a:t>
            </a:r>
            <a:r>
              <a:rPr lang="en-US" sz="1800" dirty="0">
                <a:solidFill>
                  <a:srgbClr val="37465E"/>
                </a:solidFill>
                <a:effectLst/>
                <a:latin typeface="Arial Nova" panose="020B0504020202020204" pitchFamily="34" charset="0"/>
                <a:ea typeface="Calibri" panose="020F0502020204030204" pitchFamily="34" charset="0"/>
                <a:cs typeface="Calibri" panose="020F0502020204030204" pitchFamily="34" charset="0"/>
              </a:rPr>
              <a:t>he formal discharge summary with course of treatment and discharge disposition noted</a:t>
            </a:r>
            <a:endParaRPr lang="en-US" sz="1800" dirty="0">
              <a:solidFill>
                <a:srgbClr val="37465E"/>
              </a:solidFill>
              <a:effectLst/>
              <a:latin typeface="Arial Nova" panose="020B0504020202020204" pitchFamily="34" charset="0"/>
              <a:ea typeface="Times New Roman" panose="02020603050405020304" pitchFamily="18"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endParaRPr lang="en-US" dirty="0"/>
          </a:p>
          <a:p>
            <a:endParaRPr lang="en-US" dirty="0"/>
          </a:p>
        </p:txBody>
      </p:sp>
      <p:pic>
        <p:nvPicPr>
          <p:cNvPr id="4" name="Picture 3">
            <a:extLst>
              <a:ext uri="{FF2B5EF4-FFF2-40B4-BE49-F238E27FC236}">
                <a16:creationId xmlns:a16="http://schemas.microsoft.com/office/drawing/2014/main" id="{1B83C1D5-D342-9364-95A5-32E628F896E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96125" y="2795433"/>
            <a:ext cx="4038600" cy="3640372"/>
          </a:xfrm>
          <a:prstGeom prst="rect">
            <a:avLst/>
          </a:prstGeom>
          <a:ln>
            <a:noFill/>
          </a:ln>
          <a:effectLst>
            <a:softEdge rad="112500"/>
          </a:effectLst>
        </p:spPr>
      </p:pic>
      <p:cxnSp>
        <p:nvCxnSpPr>
          <p:cNvPr id="8" name="Straight Connector 7">
            <a:extLst>
              <a:ext uri="{FF2B5EF4-FFF2-40B4-BE49-F238E27FC236}">
                <a16:creationId xmlns:a16="http://schemas.microsoft.com/office/drawing/2014/main" id="{931D23E6-B54A-872D-BF75-1B6F32CE4001}"/>
              </a:ext>
              <a:ext uri="{C183D7F6-B498-43B3-948B-1728B52AA6E4}">
                <adec:decorative xmlns:adec="http://schemas.microsoft.com/office/drawing/2017/decorative" val="1"/>
              </a:ext>
            </a:extLst>
          </p:cNvPr>
          <p:cNvCxnSpPr/>
          <p:nvPr/>
        </p:nvCxnSpPr>
        <p:spPr>
          <a:xfrm>
            <a:off x="682534" y="2936246"/>
            <a:ext cx="2710370" cy="0"/>
          </a:xfrm>
          <a:prstGeom prst="line">
            <a:avLst/>
          </a:prstGeom>
          <a:ln w="19050">
            <a:solidFill>
              <a:srgbClr val="70C2D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EAD7FBC-5A86-29D8-0E2E-8101E335C364}"/>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14</a:t>
            </a:fld>
            <a:endParaRPr lang="en-US" dirty="0"/>
          </a:p>
        </p:txBody>
      </p:sp>
    </p:spTree>
    <p:extLst>
      <p:ext uri="{BB962C8B-B14F-4D97-AF65-F5344CB8AC3E}">
        <p14:creationId xmlns:p14="http://schemas.microsoft.com/office/powerpoint/2010/main" val="4129323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A67E78-25C0-38A0-BE4F-4D63ABC50007}"/>
              </a:ext>
            </a:extLst>
          </p:cNvPr>
          <p:cNvSpPr>
            <a:spLocks noGrp="1"/>
          </p:cNvSpPr>
          <p:nvPr>
            <p:ph type="body" sz="quarter" idx="12"/>
          </p:nvPr>
        </p:nvSpPr>
        <p:spPr>
          <a:xfrm>
            <a:off x="968376" y="3314557"/>
            <a:ext cx="10255250" cy="1492250"/>
          </a:xfrm>
        </p:spPr>
        <p:txBody>
          <a:bodyPr>
            <a:normAutofit fontScale="92500"/>
          </a:bodyPr>
          <a:lstStyle/>
          <a:p>
            <a:r>
              <a:rPr lang="en-US" dirty="0"/>
              <a:t>Provider Portal Registration</a:t>
            </a:r>
          </a:p>
        </p:txBody>
      </p:sp>
      <p:sp>
        <p:nvSpPr>
          <p:cNvPr id="3" name="Text Placeholder 2">
            <a:extLst>
              <a:ext uri="{FF2B5EF4-FFF2-40B4-BE49-F238E27FC236}">
                <a16:creationId xmlns:a16="http://schemas.microsoft.com/office/drawing/2014/main" id="{33517823-A235-8AC3-6E61-ED138E154BE1}"/>
              </a:ext>
            </a:extLst>
          </p:cNvPr>
          <p:cNvSpPr>
            <a:spLocks noGrp="1"/>
          </p:cNvSpPr>
          <p:nvPr>
            <p:ph type="body" idx="1"/>
          </p:nvPr>
        </p:nvSpPr>
        <p:spPr/>
        <p:txBody>
          <a:bodyPr/>
          <a:lstStyle/>
          <a:p>
            <a:r>
              <a:rPr lang="en-US" dirty="0"/>
              <a:t>PART two</a:t>
            </a:r>
          </a:p>
        </p:txBody>
      </p:sp>
      <p:cxnSp>
        <p:nvCxnSpPr>
          <p:cNvPr id="5" name="Straight Connector 4">
            <a:extLst>
              <a:ext uri="{FF2B5EF4-FFF2-40B4-BE49-F238E27FC236}">
                <a16:creationId xmlns:a16="http://schemas.microsoft.com/office/drawing/2014/main" id="{15891D39-BA12-57D0-E3B4-6E6B8B997167}"/>
              </a:ext>
            </a:extLst>
          </p:cNvPr>
          <p:cNvCxnSpPr/>
          <p:nvPr/>
        </p:nvCxnSpPr>
        <p:spPr>
          <a:xfrm>
            <a:off x="4193313" y="3177310"/>
            <a:ext cx="3796146" cy="0"/>
          </a:xfrm>
          <a:prstGeom prst="line">
            <a:avLst/>
          </a:prstGeom>
          <a:ln w="38100">
            <a:solidFill>
              <a:srgbClr val="F2ECE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382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519400-9524-8208-C525-D7E0F3EF5DCE}"/>
              </a:ext>
            </a:extLst>
          </p:cNvPr>
          <p:cNvSpPr>
            <a:spLocks noGrp="1"/>
          </p:cNvSpPr>
          <p:nvPr>
            <p:ph type="body" sz="quarter" idx="13"/>
          </p:nvPr>
        </p:nvSpPr>
        <p:spPr/>
        <p:txBody>
          <a:bodyPr>
            <a:normAutofit/>
          </a:bodyPr>
          <a:lstStyle/>
          <a:p>
            <a:pPr marL="0" indent="0">
              <a:buNone/>
            </a:pPr>
            <a:r>
              <a:rPr lang="en-US" sz="4800" b="1" dirty="0"/>
              <a:t>Atrezzo Login</a:t>
            </a:r>
          </a:p>
        </p:txBody>
      </p:sp>
      <p:sp>
        <p:nvSpPr>
          <p:cNvPr id="5" name="Content Placeholder 2">
            <a:extLst>
              <a:ext uri="{FF2B5EF4-FFF2-40B4-BE49-F238E27FC236}">
                <a16:creationId xmlns:a16="http://schemas.microsoft.com/office/drawing/2014/main" id="{66C18891-B668-2001-E205-A73A568F5E8F}"/>
              </a:ext>
            </a:extLst>
          </p:cNvPr>
          <p:cNvSpPr txBox="1">
            <a:spLocks/>
          </p:cNvSpPr>
          <p:nvPr/>
        </p:nvSpPr>
        <p:spPr>
          <a:xfrm>
            <a:off x="6539345" y="794481"/>
            <a:ext cx="5163127" cy="5527809"/>
          </a:xfrm>
          <a:prstGeom prst="rect">
            <a:avLst/>
          </a:prstGeom>
          <a:noFill/>
        </p:spPr>
        <p:txBody>
          <a:bodyPr vert="horz" lIns="0" tIns="45720" rIns="91440" bIns="45720" rtlCol="0" anchor="t">
            <a:normAutofit/>
          </a:bodyPr>
          <a:lstStyle>
            <a:lvl1pPr marL="0" indent="0" algn="l" defTabSz="914400" rtl="0" eaLnBrk="1" latinLnBrk="0" hangingPunct="1">
              <a:lnSpc>
                <a:spcPct val="90000"/>
              </a:lnSpc>
              <a:spcBef>
                <a:spcPts val="1000"/>
              </a:spcBef>
              <a:buClr>
                <a:srgbClr val="EF8A44"/>
              </a:buClr>
              <a:buFont typeface="+mj-lt"/>
              <a:buNone/>
              <a:defRPr sz="1400" b="1" kern="1200">
                <a:solidFill>
                  <a:schemeClr val="tx1"/>
                </a:solidFill>
                <a:latin typeface="Raleway" panose="020B0503030101060003" pitchFamily="34" charset="0"/>
                <a:ea typeface="+mn-ea"/>
                <a:cs typeface="+mn-cs"/>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20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800" b="1"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600" b="1"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600" b="1"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600" dirty="0">
                <a:solidFill>
                  <a:srgbClr val="FF0000"/>
                </a:solidFill>
              </a:rPr>
              <a:t>STOP!</a:t>
            </a:r>
          </a:p>
          <a:p>
            <a:pPr algn="ctr"/>
            <a:endParaRPr lang="en-US" sz="2400" dirty="0">
              <a:solidFill>
                <a:srgbClr val="FF0000"/>
              </a:solidFill>
            </a:endParaRPr>
          </a:p>
          <a:p>
            <a:pPr algn="ctr"/>
            <a:r>
              <a:rPr lang="en-US" sz="2400" dirty="0">
                <a:solidFill>
                  <a:srgbClr val="FF0000"/>
                </a:solidFill>
              </a:rPr>
              <a:t>Do not use this process if you have already created a Username and Password as a MN Mental Health provider.</a:t>
            </a:r>
          </a:p>
          <a:p>
            <a:pPr algn="ctr"/>
            <a:r>
              <a:rPr lang="en-US" sz="2400" dirty="0">
                <a:solidFill>
                  <a:srgbClr val="FF0000"/>
                </a:solidFill>
              </a:rPr>
              <a:t>Contact ACENTRA @ </a:t>
            </a:r>
            <a:r>
              <a:rPr lang="en-US" sz="2000" dirty="0">
                <a:solidFill>
                  <a:srgbClr val="FF0000"/>
                </a:solidFill>
                <a:hlinkClick r:id="rId2"/>
              </a:rPr>
              <a:t>MNProviderIssues@KEPRO.COM</a:t>
            </a:r>
            <a:r>
              <a:rPr lang="en-US" sz="2000" dirty="0">
                <a:solidFill>
                  <a:srgbClr val="FF0000"/>
                </a:solidFill>
              </a:rPr>
              <a:t> </a:t>
            </a:r>
          </a:p>
          <a:p>
            <a:pPr algn="ctr"/>
            <a:r>
              <a:rPr lang="en-US" sz="2400" dirty="0">
                <a:solidFill>
                  <a:srgbClr val="FF0000"/>
                </a:solidFill>
              </a:rPr>
              <a:t>to have the new location(s) added to your existing account. </a:t>
            </a:r>
          </a:p>
          <a:p>
            <a:pPr algn="ctr"/>
            <a:endParaRPr lang="en-US" sz="2400" dirty="0">
              <a:solidFill>
                <a:srgbClr val="FF0000"/>
              </a:solidFill>
            </a:endParaRPr>
          </a:p>
        </p:txBody>
      </p:sp>
      <p:cxnSp>
        <p:nvCxnSpPr>
          <p:cNvPr id="7" name="Straight Connector 6">
            <a:extLst>
              <a:ext uri="{FF2B5EF4-FFF2-40B4-BE49-F238E27FC236}">
                <a16:creationId xmlns:a16="http://schemas.microsoft.com/office/drawing/2014/main" id="{4AC8F684-5D5B-D5F9-CD97-0719AC067C8F}"/>
              </a:ext>
            </a:extLst>
          </p:cNvPr>
          <p:cNvCxnSpPr/>
          <p:nvPr/>
        </p:nvCxnSpPr>
        <p:spPr>
          <a:xfrm>
            <a:off x="355740" y="2327564"/>
            <a:ext cx="30986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79B17B5-23DF-DACB-70E7-3AF9986A3314}"/>
              </a:ext>
            </a:extLst>
          </p:cNvPr>
          <p:cNvSpPr/>
          <p:nvPr/>
        </p:nvSpPr>
        <p:spPr>
          <a:xfrm>
            <a:off x="193964" y="665018"/>
            <a:ext cx="1801091" cy="665163"/>
          </a:xfrm>
          <a:prstGeom prst="rect">
            <a:avLst/>
          </a:prstGeom>
          <a:solidFill>
            <a:srgbClr val="F5F0EA"/>
          </a:solidFill>
          <a:ln>
            <a:solidFill>
              <a:srgbClr val="F5F0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37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6262-F47A-92EF-F7D0-537847870F50}"/>
              </a:ext>
            </a:extLst>
          </p:cNvPr>
          <p:cNvSpPr>
            <a:spLocks noGrp="1"/>
          </p:cNvSpPr>
          <p:nvPr>
            <p:ph type="title"/>
          </p:nvPr>
        </p:nvSpPr>
        <p:spPr>
          <a:xfrm>
            <a:off x="266699" y="403753"/>
            <a:ext cx="11410949" cy="521093"/>
          </a:xfrm>
        </p:spPr>
        <p:txBody>
          <a:bodyPr vert="horz" lIns="0" tIns="0" rIns="0" bIns="0" rtlCol="0" anchor="ctr">
            <a:normAutofit/>
          </a:bodyPr>
          <a:lstStyle/>
          <a:p>
            <a:r>
              <a:rPr lang="en-US" sz="3700" b="0" i="0" kern="1200">
                <a:latin typeface="Arial" panose="020B0604020202020204" pitchFamily="34" charset="0"/>
                <a:ea typeface="+mj-ea"/>
                <a:cs typeface="Arial" panose="020B0604020202020204" pitchFamily="34" charset="0"/>
              </a:rPr>
              <a:t>Atrezzo Login Location</a:t>
            </a:r>
          </a:p>
        </p:txBody>
      </p:sp>
      <p:graphicFrame>
        <p:nvGraphicFramePr>
          <p:cNvPr id="26" name="TextBox 3">
            <a:extLst>
              <a:ext uri="{FF2B5EF4-FFF2-40B4-BE49-F238E27FC236}">
                <a16:creationId xmlns:a16="http://schemas.microsoft.com/office/drawing/2014/main" id="{62585FE0-4E52-4664-AF20-894C52CCE6FC}"/>
              </a:ext>
            </a:extLst>
          </p:cNvPr>
          <p:cNvGraphicFramePr/>
          <p:nvPr>
            <p:extLst>
              <p:ext uri="{D42A27DB-BD31-4B8C-83A1-F6EECF244321}">
                <p14:modId xmlns:p14="http://schemas.microsoft.com/office/powerpoint/2010/main" val="1081159106"/>
              </p:ext>
            </p:extLst>
          </p:nvPr>
        </p:nvGraphicFramePr>
        <p:xfrm>
          <a:off x="1691551" y="2569152"/>
          <a:ext cx="9410557" cy="4986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533DDEF-6C9A-6F98-ED78-7BCDDD2E0859}"/>
              </a:ext>
            </a:extLst>
          </p:cNvPr>
          <p:cNvPicPr>
            <a:picLocks noChangeAspect="1"/>
          </p:cNvPicPr>
          <p:nvPr/>
        </p:nvPicPr>
        <p:blipFill>
          <a:blip r:embed="rId7"/>
          <a:stretch>
            <a:fillRect/>
          </a:stretch>
        </p:blipFill>
        <p:spPr>
          <a:xfrm>
            <a:off x="3351693" y="1274826"/>
            <a:ext cx="5240959" cy="1857375"/>
          </a:xfrm>
          <a:prstGeom prst="rect">
            <a:avLst/>
          </a:prstGeom>
        </p:spPr>
      </p:pic>
    </p:spTree>
    <p:extLst>
      <p:ext uri="{BB962C8B-B14F-4D97-AF65-F5344CB8AC3E}">
        <p14:creationId xmlns:p14="http://schemas.microsoft.com/office/powerpoint/2010/main" val="2007907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519400-9524-8208-C525-D7E0F3EF5DCE}"/>
              </a:ext>
            </a:extLst>
          </p:cNvPr>
          <p:cNvSpPr>
            <a:spLocks noGrp="1"/>
          </p:cNvSpPr>
          <p:nvPr>
            <p:ph type="body" sz="quarter" idx="13"/>
          </p:nvPr>
        </p:nvSpPr>
        <p:spPr>
          <a:xfrm>
            <a:off x="355740" y="1560945"/>
            <a:ext cx="5378488" cy="1116268"/>
          </a:xfrm>
        </p:spPr>
        <p:txBody>
          <a:bodyPr>
            <a:normAutofit/>
          </a:bodyPr>
          <a:lstStyle/>
          <a:p>
            <a:pPr marL="0" indent="0">
              <a:buNone/>
            </a:pPr>
            <a:r>
              <a:rPr lang="en-US" sz="3600" b="1" dirty="0"/>
              <a:t>Atrezzo Login Process</a:t>
            </a:r>
          </a:p>
        </p:txBody>
      </p:sp>
      <p:cxnSp>
        <p:nvCxnSpPr>
          <p:cNvPr id="7" name="Straight Connector 6">
            <a:extLst>
              <a:ext uri="{FF2B5EF4-FFF2-40B4-BE49-F238E27FC236}">
                <a16:creationId xmlns:a16="http://schemas.microsoft.com/office/drawing/2014/main" id="{4AC8F684-5D5B-D5F9-CD97-0719AC067C8F}"/>
              </a:ext>
            </a:extLst>
          </p:cNvPr>
          <p:cNvCxnSpPr/>
          <p:nvPr/>
        </p:nvCxnSpPr>
        <p:spPr>
          <a:xfrm>
            <a:off x="355740" y="2327564"/>
            <a:ext cx="30986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79B17B5-23DF-DACB-70E7-3AF9986A3314}"/>
              </a:ext>
            </a:extLst>
          </p:cNvPr>
          <p:cNvSpPr/>
          <p:nvPr/>
        </p:nvSpPr>
        <p:spPr>
          <a:xfrm>
            <a:off x="193964" y="665018"/>
            <a:ext cx="1801091" cy="665163"/>
          </a:xfrm>
          <a:prstGeom prst="rect">
            <a:avLst/>
          </a:prstGeom>
          <a:solidFill>
            <a:srgbClr val="F5F0EA"/>
          </a:solidFill>
          <a:ln>
            <a:solidFill>
              <a:srgbClr val="F5F0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905D1C00-7E2E-4038-D57B-B91FB707C0DF}"/>
              </a:ext>
            </a:extLst>
          </p:cNvPr>
          <p:cNvSpPr txBox="1">
            <a:spLocks/>
          </p:cNvSpPr>
          <p:nvPr/>
        </p:nvSpPr>
        <p:spPr>
          <a:xfrm>
            <a:off x="6229350" y="503335"/>
            <a:ext cx="5552493" cy="5851329"/>
          </a:xfrm>
          <a:prstGeom prst="rect">
            <a:avLst/>
          </a:prstGeom>
          <a:noFill/>
        </p:spPr>
        <p:txBody>
          <a:bodyPr vert="horz" lIns="0" tIns="45720" rIns="91440" bIns="45720" rtlCol="0" anchor="t">
            <a:normAutofit lnSpcReduction="10000"/>
          </a:bodyPr>
          <a:lstStyle>
            <a:lvl1pPr marL="0" indent="0" algn="l" defTabSz="914400" rtl="0" eaLnBrk="1" latinLnBrk="0" hangingPunct="1">
              <a:lnSpc>
                <a:spcPct val="90000"/>
              </a:lnSpc>
              <a:spcBef>
                <a:spcPts val="1000"/>
              </a:spcBef>
              <a:buClr>
                <a:srgbClr val="EF8A44"/>
              </a:buClr>
              <a:buFont typeface="+mj-lt"/>
              <a:buNone/>
              <a:defRPr sz="1400" b="1" kern="1200">
                <a:solidFill>
                  <a:schemeClr val="tx1"/>
                </a:solidFill>
                <a:latin typeface="Raleway" panose="020B0503030101060003" pitchFamily="34" charset="0"/>
                <a:ea typeface="+mn-ea"/>
                <a:cs typeface="+mn-cs"/>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20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800" b="1"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600" b="1"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600" b="1"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buFont typeface="+mj-lt"/>
              <a:buAutoNum type="arabicPeriod"/>
            </a:pPr>
            <a:r>
              <a:rPr lang="en-US" sz="2400" b="0" dirty="0">
                <a:solidFill>
                  <a:srgbClr val="37465E"/>
                </a:solidFill>
              </a:rPr>
              <a:t>Click on “Register Here” </a:t>
            </a:r>
          </a:p>
          <a:p>
            <a:pPr marL="457200" indent="-457200">
              <a:buFont typeface="+mj-lt"/>
              <a:buAutoNum type="arabicPeriod"/>
            </a:pPr>
            <a:endParaRPr lang="en-US" sz="2400" b="0" dirty="0">
              <a:solidFill>
                <a:srgbClr val="37465E"/>
              </a:solidFill>
            </a:endParaRPr>
          </a:p>
          <a:p>
            <a:pPr marL="457200" indent="-457200">
              <a:buFont typeface="+mj-lt"/>
              <a:buAutoNum type="arabicPeriod"/>
            </a:pPr>
            <a:r>
              <a:rPr lang="en-US" sz="2400" b="0" dirty="0">
                <a:solidFill>
                  <a:srgbClr val="37465E"/>
                </a:solidFill>
              </a:rPr>
              <a:t>Enter your NPI</a:t>
            </a:r>
          </a:p>
          <a:p>
            <a:pPr marL="457200" indent="-457200">
              <a:buFont typeface="+mj-lt"/>
              <a:buAutoNum type="arabicPeriod"/>
            </a:pPr>
            <a:endParaRPr lang="en-US" sz="2400" b="0" dirty="0">
              <a:solidFill>
                <a:srgbClr val="37465E"/>
              </a:solidFill>
            </a:endParaRPr>
          </a:p>
          <a:p>
            <a:pPr marL="457200" indent="-457200">
              <a:buFont typeface="+mj-lt"/>
              <a:buAutoNum type="arabicPeriod"/>
            </a:pPr>
            <a:r>
              <a:rPr lang="en-US" sz="2400" b="0" dirty="0">
                <a:solidFill>
                  <a:srgbClr val="37465E"/>
                </a:solidFill>
              </a:rPr>
              <a:t>Enter your “Provider Registration Code” </a:t>
            </a:r>
          </a:p>
          <a:p>
            <a:pPr marL="457200" indent="-457200">
              <a:buFont typeface="+mj-lt"/>
              <a:buAutoNum type="arabicPeriod"/>
            </a:pPr>
            <a:endParaRPr lang="en-US" sz="2400" b="0" dirty="0">
              <a:solidFill>
                <a:srgbClr val="37465E"/>
              </a:solidFill>
            </a:endParaRPr>
          </a:p>
          <a:p>
            <a:pPr marL="457200" indent="-457200">
              <a:buFont typeface="+mj-lt"/>
              <a:buAutoNum type="arabicPeriod"/>
            </a:pPr>
            <a:r>
              <a:rPr lang="en-US" sz="2400" b="0" dirty="0">
                <a:solidFill>
                  <a:srgbClr val="37465E"/>
                </a:solidFill>
              </a:rPr>
              <a:t>Enter your Organizational Information </a:t>
            </a:r>
          </a:p>
          <a:p>
            <a:pPr marL="800100" lvl="1" indent="-342900">
              <a:buFont typeface="Arial" panose="020B0604020202020204" pitchFamily="34" charset="0"/>
              <a:buChar char="•"/>
            </a:pPr>
            <a:r>
              <a:rPr lang="en-US" b="0" dirty="0">
                <a:solidFill>
                  <a:srgbClr val="37465E"/>
                </a:solidFill>
              </a:rPr>
              <a:t>Username, password, First and Last names, email address, and fax numbers are required</a:t>
            </a:r>
          </a:p>
          <a:p>
            <a:pPr marL="800100" lvl="1" indent="-342900">
              <a:buFont typeface="Arial" panose="020B0604020202020204" pitchFamily="34" charset="0"/>
              <a:buChar char="•"/>
            </a:pPr>
            <a:r>
              <a:rPr lang="en-US" b="0" dirty="0">
                <a:solidFill>
                  <a:srgbClr val="37465E"/>
                </a:solidFill>
              </a:rPr>
              <a:t>If you do not have a fax number, use 111-111-1111</a:t>
            </a:r>
          </a:p>
          <a:p>
            <a:pPr marL="800100" lvl="1" indent="-342900">
              <a:buFont typeface="Arial" panose="020B0604020202020204" pitchFamily="34" charset="0"/>
              <a:buChar char="•"/>
            </a:pPr>
            <a:endParaRPr lang="en-US" sz="1400" b="0" dirty="0">
              <a:solidFill>
                <a:srgbClr val="37465E"/>
              </a:solidFill>
            </a:endParaRPr>
          </a:p>
          <a:p>
            <a:pPr marL="342900" indent="-342900">
              <a:buFont typeface="+mj-lt"/>
              <a:buAutoNum type="arabicPeriod"/>
            </a:pPr>
            <a:r>
              <a:rPr lang="en-US" sz="2400" b="0" dirty="0">
                <a:solidFill>
                  <a:srgbClr val="37465E"/>
                </a:solidFill>
              </a:rPr>
              <a:t>Successful completion will take you to the homepage </a:t>
            </a:r>
          </a:p>
          <a:p>
            <a:pPr marL="457200" indent="-457200" algn="ctr">
              <a:buFont typeface="+mj-lt"/>
              <a:buAutoNum type="arabicPeriod"/>
            </a:pPr>
            <a:endParaRPr lang="en-US" sz="2400" b="0" dirty="0">
              <a:solidFill>
                <a:srgbClr val="37465E"/>
              </a:solidFill>
            </a:endParaRPr>
          </a:p>
        </p:txBody>
      </p:sp>
      <p:pic>
        <p:nvPicPr>
          <p:cNvPr id="6" name="Picture 5" descr="A screenshot of a login screen&#10;&#10;Description automatically generated">
            <a:extLst>
              <a:ext uri="{FF2B5EF4-FFF2-40B4-BE49-F238E27FC236}">
                <a16:creationId xmlns:a16="http://schemas.microsoft.com/office/drawing/2014/main" id="{E9CE04F5-9113-0540-3FC2-186868A5EFAC}"/>
              </a:ext>
            </a:extLst>
          </p:cNvPr>
          <p:cNvPicPr>
            <a:picLocks noChangeAspect="1"/>
          </p:cNvPicPr>
          <p:nvPr/>
        </p:nvPicPr>
        <p:blipFill>
          <a:blip r:embed="rId2"/>
          <a:stretch>
            <a:fillRect/>
          </a:stretch>
        </p:blipFill>
        <p:spPr>
          <a:xfrm>
            <a:off x="355740" y="2833000"/>
            <a:ext cx="4419600" cy="2695575"/>
          </a:xfrm>
          <a:prstGeom prst="rect">
            <a:avLst/>
          </a:prstGeom>
        </p:spPr>
      </p:pic>
    </p:spTree>
    <p:extLst>
      <p:ext uri="{BB962C8B-B14F-4D97-AF65-F5344CB8AC3E}">
        <p14:creationId xmlns:p14="http://schemas.microsoft.com/office/powerpoint/2010/main" val="3644121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A67E78-25C0-38A0-BE4F-4D63ABC50007}"/>
              </a:ext>
            </a:extLst>
          </p:cNvPr>
          <p:cNvSpPr>
            <a:spLocks noGrp="1"/>
          </p:cNvSpPr>
          <p:nvPr>
            <p:ph type="body" sz="quarter" idx="12"/>
          </p:nvPr>
        </p:nvSpPr>
        <p:spPr>
          <a:xfrm>
            <a:off x="968376" y="3314557"/>
            <a:ext cx="10255250" cy="1492250"/>
          </a:xfrm>
        </p:spPr>
        <p:txBody>
          <a:bodyPr>
            <a:normAutofit/>
          </a:bodyPr>
          <a:lstStyle/>
          <a:p>
            <a:r>
              <a:rPr lang="en-US" dirty="0"/>
              <a:t>Submitting an Initial Case</a:t>
            </a:r>
          </a:p>
        </p:txBody>
      </p:sp>
      <p:sp>
        <p:nvSpPr>
          <p:cNvPr id="3" name="Text Placeholder 2">
            <a:extLst>
              <a:ext uri="{FF2B5EF4-FFF2-40B4-BE49-F238E27FC236}">
                <a16:creationId xmlns:a16="http://schemas.microsoft.com/office/drawing/2014/main" id="{33517823-A235-8AC3-6E61-ED138E154BE1}"/>
              </a:ext>
            </a:extLst>
          </p:cNvPr>
          <p:cNvSpPr>
            <a:spLocks noGrp="1"/>
          </p:cNvSpPr>
          <p:nvPr>
            <p:ph type="body" idx="1"/>
          </p:nvPr>
        </p:nvSpPr>
        <p:spPr/>
        <p:txBody>
          <a:bodyPr/>
          <a:lstStyle/>
          <a:p>
            <a:r>
              <a:rPr lang="en-US" dirty="0"/>
              <a:t>PART three</a:t>
            </a:r>
          </a:p>
        </p:txBody>
      </p:sp>
      <p:cxnSp>
        <p:nvCxnSpPr>
          <p:cNvPr id="5" name="Straight Connector 4">
            <a:extLst>
              <a:ext uri="{FF2B5EF4-FFF2-40B4-BE49-F238E27FC236}">
                <a16:creationId xmlns:a16="http://schemas.microsoft.com/office/drawing/2014/main" id="{15891D39-BA12-57D0-E3B4-6E6B8B997167}"/>
              </a:ext>
            </a:extLst>
          </p:cNvPr>
          <p:cNvCxnSpPr/>
          <p:nvPr/>
        </p:nvCxnSpPr>
        <p:spPr>
          <a:xfrm>
            <a:off x="4193313" y="3177310"/>
            <a:ext cx="3796146" cy="0"/>
          </a:xfrm>
          <a:prstGeom prst="line">
            <a:avLst/>
          </a:prstGeom>
          <a:ln w="38100">
            <a:solidFill>
              <a:srgbClr val="F2ECE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225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A67E78-25C0-38A0-BE4F-4D63ABC50007}"/>
              </a:ext>
            </a:extLst>
          </p:cNvPr>
          <p:cNvSpPr>
            <a:spLocks noGrp="1"/>
          </p:cNvSpPr>
          <p:nvPr>
            <p:ph type="body" sz="quarter" idx="12"/>
          </p:nvPr>
        </p:nvSpPr>
        <p:spPr>
          <a:xfrm>
            <a:off x="963761" y="1604241"/>
            <a:ext cx="10255250" cy="1492250"/>
          </a:xfrm>
        </p:spPr>
        <p:txBody>
          <a:bodyPr>
            <a:normAutofit fontScale="70000" lnSpcReduction="20000"/>
          </a:bodyPr>
          <a:lstStyle/>
          <a:p>
            <a:r>
              <a:rPr kumimoji="0" lang="en-US" sz="6600" b="1" i="0" u="none" strike="noStrike" kern="1200" cap="none" spc="0" normalizeH="0" baseline="0" noProof="0" dirty="0">
                <a:ln>
                  <a:noFill/>
                </a:ln>
                <a:solidFill>
                  <a:schemeClr val="bg1"/>
                </a:solidFill>
                <a:effectLst/>
                <a:uLnTx/>
                <a:uFillTx/>
                <a:latin typeface="Raleway" panose="020B0503030101060003" pitchFamily="34" charset="0"/>
                <a:ea typeface="+mn-ea"/>
                <a:cs typeface="+mn-cs"/>
              </a:rPr>
              <a:t>Extended Psychiatric </a:t>
            </a:r>
          </a:p>
          <a:p>
            <a:r>
              <a:rPr kumimoji="0" lang="en-US" sz="6600" b="1" i="0" u="none" strike="noStrike" kern="1200" cap="none" spc="0" normalizeH="0" baseline="0" noProof="0" dirty="0">
                <a:ln>
                  <a:noFill/>
                </a:ln>
                <a:solidFill>
                  <a:schemeClr val="bg1"/>
                </a:solidFill>
                <a:effectLst/>
                <a:uLnTx/>
                <a:uFillTx/>
                <a:latin typeface="Raleway" panose="020B0503030101060003" pitchFamily="34" charset="0"/>
                <a:ea typeface="+mn-ea"/>
                <a:cs typeface="+mn-cs"/>
              </a:rPr>
              <a:t>Inpatient Treatment </a:t>
            </a:r>
            <a:endParaRPr lang="en-US" dirty="0"/>
          </a:p>
        </p:txBody>
      </p:sp>
      <p:cxnSp>
        <p:nvCxnSpPr>
          <p:cNvPr id="5" name="Straight Connector 4">
            <a:extLst>
              <a:ext uri="{FF2B5EF4-FFF2-40B4-BE49-F238E27FC236}">
                <a16:creationId xmlns:a16="http://schemas.microsoft.com/office/drawing/2014/main" id="{15891D39-BA12-57D0-E3B4-6E6B8B997167}"/>
              </a:ext>
            </a:extLst>
          </p:cNvPr>
          <p:cNvCxnSpPr/>
          <p:nvPr/>
        </p:nvCxnSpPr>
        <p:spPr>
          <a:xfrm>
            <a:off x="4193313" y="3177310"/>
            <a:ext cx="3796146"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6D3AD4A8-3EE2-10F9-A441-3A9E3E31FFD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4833" y="3828740"/>
            <a:ext cx="1803991" cy="1803991"/>
          </a:xfrm>
          <a:prstGeom prst="rect">
            <a:avLst/>
          </a:prstGeom>
        </p:spPr>
      </p:pic>
      <p:grpSp>
        <p:nvGrpSpPr>
          <p:cNvPr id="16" name="Group 15">
            <a:extLst>
              <a:ext uri="{FF2B5EF4-FFF2-40B4-BE49-F238E27FC236}">
                <a16:creationId xmlns:a16="http://schemas.microsoft.com/office/drawing/2014/main" id="{35586D45-22F9-6D33-FC01-636328F90797}"/>
              </a:ext>
            </a:extLst>
          </p:cNvPr>
          <p:cNvGrpSpPr/>
          <p:nvPr/>
        </p:nvGrpSpPr>
        <p:grpSpPr>
          <a:xfrm>
            <a:off x="4239212" y="374066"/>
            <a:ext cx="3065249" cy="851202"/>
            <a:chOff x="4239212" y="374066"/>
            <a:chExt cx="3065249" cy="851202"/>
          </a:xfrm>
        </p:grpSpPr>
        <p:pic>
          <p:nvPicPr>
            <p:cNvPr id="13" name="Picture 12" descr="A green and black logo&#10;&#10;Description automatically generated">
              <a:extLst>
                <a:ext uri="{FF2B5EF4-FFF2-40B4-BE49-F238E27FC236}">
                  <a16:creationId xmlns:a16="http://schemas.microsoft.com/office/drawing/2014/main" id="{2ADF9084-4672-94AC-7508-0C9695D0A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518" y="374066"/>
              <a:ext cx="2790264" cy="793177"/>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132D6B28-CE42-C2A0-B4DF-0970E0D9BC26}"/>
                </a:ext>
              </a:extLst>
            </p:cNvPr>
            <p:cNvPicPr>
              <a:picLocks noChangeAspect="1"/>
            </p:cNvPicPr>
            <p:nvPr/>
          </p:nvPicPr>
          <p:blipFill rotWithShape="1">
            <a:blip r:embed="rId5">
              <a:extLst>
                <a:ext uri="{28A0092B-C50C-407E-A947-70E740481C1C}">
                  <a14:useLocalDpi xmlns:a14="http://schemas.microsoft.com/office/drawing/2010/main" val="0"/>
                </a:ext>
              </a:extLst>
            </a:blip>
            <a:srcRect t="68731"/>
            <a:stretch/>
          </p:blipFill>
          <p:spPr>
            <a:xfrm>
              <a:off x="4239212" y="952811"/>
              <a:ext cx="3065249" cy="272457"/>
            </a:xfrm>
            <a:prstGeom prst="rect">
              <a:avLst/>
            </a:prstGeom>
          </p:spPr>
        </p:pic>
      </p:grpSp>
    </p:spTree>
    <p:extLst>
      <p:ext uri="{BB962C8B-B14F-4D97-AF65-F5344CB8AC3E}">
        <p14:creationId xmlns:p14="http://schemas.microsoft.com/office/powerpoint/2010/main" val="530765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41B809-60FA-0347-5F27-728BE6A69373}"/>
              </a:ext>
            </a:extLst>
          </p:cNvPr>
          <p:cNvSpPr/>
          <p:nvPr/>
        </p:nvSpPr>
        <p:spPr>
          <a:xfrm>
            <a:off x="9017318" y="0"/>
            <a:ext cx="3174682" cy="6858000"/>
          </a:xfrm>
          <a:prstGeom prst="rect">
            <a:avLst/>
          </a:prstGeom>
          <a:solidFill>
            <a:srgbClr val="0421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80033F5-C07A-4DE6-B6BB-A4951AD1303E}"/>
              </a:ext>
            </a:extLst>
          </p:cNvPr>
          <p:cNvSpPr>
            <a:spLocks noGrp="1"/>
          </p:cNvSpPr>
          <p:nvPr>
            <p:ph type="title"/>
          </p:nvPr>
        </p:nvSpPr>
        <p:spPr>
          <a:xfrm>
            <a:off x="876300" y="634654"/>
            <a:ext cx="5595521" cy="436093"/>
          </a:xfrm>
        </p:spPr>
        <p:txBody>
          <a:bodyPr/>
          <a:lstStyle/>
          <a:p>
            <a:r>
              <a:rPr lang="en-US" dirty="0">
                <a:solidFill>
                  <a:srgbClr val="042126"/>
                </a:solidFill>
              </a:rPr>
              <a:t>ANG Provider Portal</a:t>
            </a:r>
          </a:p>
        </p:txBody>
      </p:sp>
      <p:sp>
        <p:nvSpPr>
          <p:cNvPr id="4" name="Text Placeholder 3">
            <a:extLst>
              <a:ext uri="{FF2B5EF4-FFF2-40B4-BE49-F238E27FC236}">
                <a16:creationId xmlns:a16="http://schemas.microsoft.com/office/drawing/2014/main" id="{B23EFC6F-348D-41A2-AB40-DC0144833CBB}"/>
              </a:ext>
            </a:extLst>
          </p:cNvPr>
          <p:cNvSpPr>
            <a:spLocks noGrp="1"/>
          </p:cNvSpPr>
          <p:nvPr>
            <p:ph type="body" sz="quarter" idx="18"/>
          </p:nvPr>
        </p:nvSpPr>
        <p:spPr>
          <a:xfrm>
            <a:off x="789796" y="2230486"/>
            <a:ext cx="7006276" cy="3992860"/>
          </a:xfrm>
        </p:spPr>
        <p:txBody>
          <a:bodyPr/>
          <a:lstStyle/>
          <a:p>
            <a:pPr>
              <a:spcAft>
                <a:spcPts val="600"/>
              </a:spcAft>
              <a:buClr>
                <a:srgbClr val="23CE1A"/>
              </a:buClr>
              <a:buFont typeface="Wingdings" panose="05000000000000000000" pitchFamily="2" charset="2"/>
              <a:buChar char="v"/>
            </a:pPr>
            <a:r>
              <a:rPr lang="en-US" sz="2000" b="0" dirty="0">
                <a:solidFill>
                  <a:srgbClr val="042126"/>
                </a:solidFill>
                <a:latin typeface="+mn-lt"/>
              </a:rPr>
              <a:t>Secure access to ANG Connect (Provider Portal) </a:t>
            </a:r>
          </a:p>
          <a:p>
            <a:pPr>
              <a:spcAft>
                <a:spcPts val="600"/>
              </a:spcAft>
              <a:buClr>
                <a:srgbClr val="23CE1A"/>
              </a:buClr>
              <a:buFont typeface="Wingdings" panose="05000000000000000000" pitchFamily="2" charset="2"/>
              <a:buChar char="v"/>
            </a:pPr>
            <a:r>
              <a:rPr lang="en-US" sz="2000" b="0" dirty="0">
                <a:solidFill>
                  <a:srgbClr val="042126"/>
                </a:solidFill>
                <a:latin typeface="+mn-lt"/>
              </a:rPr>
              <a:t>Provider will be able to access letters by Case/Request, Respond/Send messages To/From KEPRO </a:t>
            </a:r>
          </a:p>
          <a:p>
            <a:pPr>
              <a:spcAft>
                <a:spcPts val="600"/>
              </a:spcAft>
              <a:buClr>
                <a:srgbClr val="23CE1A"/>
              </a:buClr>
              <a:buFont typeface="Wingdings" panose="05000000000000000000" pitchFamily="2" charset="2"/>
              <a:buChar char="v"/>
            </a:pPr>
            <a:r>
              <a:rPr lang="en-US" sz="2000" b="0" dirty="0">
                <a:solidFill>
                  <a:srgbClr val="042126"/>
                </a:solidFill>
                <a:latin typeface="Open Sans"/>
              </a:rPr>
              <a:t>Receipt of a Kepro Case ID# to confirm Kepro has successfully received your submission. </a:t>
            </a:r>
            <a:endParaRPr kumimoji="0" lang="en-US" sz="2000" b="0" i="0" u="none" strike="noStrike" kern="1200" cap="none" spc="0" normalizeH="0" baseline="0" noProof="0" dirty="0">
              <a:ln>
                <a:noFill/>
              </a:ln>
              <a:solidFill>
                <a:srgbClr val="042126"/>
              </a:solidFill>
              <a:effectLst/>
              <a:uLnTx/>
              <a:uFillTx/>
              <a:latin typeface="Open Sans"/>
              <a:ea typeface="+mn-ea"/>
              <a:cs typeface="+mn-cs"/>
            </a:endParaRPr>
          </a:p>
          <a:p>
            <a:pPr>
              <a:spcAft>
                <a:spcPts val="600"/>
              </a:spcAft>
              <a:buFont typeface="Wingdings" panose="05000000000000000000" pitchFamily="2" charset="2"/>
              <a:buChar char="v"/>
            </a:pPr>
            <a:endParaRPr lang="en-US" sz="2000" b="0" dirty="0">
              <a:solidFill>
                <a:srgbClr val="37465E"/>
              </a:solidFill>
              <a:latin typeface="+mn-lt"/>
            </a:endParaRPr>
          </a:p>
          <a:p>
            <a:pPr>
              <a:spcAft>
                <a:spcPts val="600"/>
              </a:spcAft>
              <a:buFont typeface="Wingdings" panose="05000000000000000000" pitchFamily="2" charset="2"/>
              <a:buChar char="v"/>
            </a:pPr>
            <a:endParaRPr lang="en-US" sz="2000" b="0" dirty="0">
              <a:solidFill>
                <a:srgbClr val="37465E"/>
              </a:solidFill>
              <a:latin typeface="+mn-lt"/>
            </a:endParaRPr>
          </a:p>
        </p:txBody>
      </p:sp>
      <p:sp>
        <p:nvSpPr>
          <p:cNvPr id="6" name="Text Placeholder 5">
            <a:extLst>
              <a:ext uri="{FF2B5EF4-FFF2-40B4-BE49-F238E27FC236}">
                <a16:creationId xmlns:a16="http://schemas.microsoft.com/office/drawing/2014/main" id="{A001C4FC-648F-4806-802A-E57A73869021}"/>
              </a:ext>
            </a:extLst>
          </p:cNvPr>
          <p:cNvSpPr>
            <a:spLocks noGrp="1"/>
          </p:cNvSpPr>
          <p:nvPr>
            <p:ph type="body" sz="half" idx="22"/>
          </p:nvPr>
        </p:nvSpPr>
        <p:spPr>
          <a:xfrm>
            <a:off x="876300" y="1663988"/>
            <a:ext cx="6010632" cy="583354"/>
          </a:xfrm>
        </p:spPr>
        <p:txBody>
          <a:bodyPr vert="horz" lIns="0" tIns="45720" rIns="91440" bIns="45720" rtlCol="0" anchor="t">
            <a:noAutofit/>
          </a:bodyPr>
          <a:lstStyle/>
          <a:p>
            <a:r>
              <a:rPr lang="en-US" sz="2800" b="1" dirty="0">
                <a:solidFill>
                  <a:srgbClr val="042126"/>
                </a:solidFill>
                <a:latin typeface="+mj-lt"/>
                <a:ea typeface="Open Sans"/>
                <a:cs typeface="Open Sans"/>
              </a:rPr>
              <a:t>ANG Provider Portal allows for:</a:t>
            </a:r>
          </a:p>
        </p:txBody>
      </p:sp>
      <p:sp>
        <p:nvSpPr>
          <p:cNvPr id="21" name="Slide Number Placeholder 20">
            <a:extLst>
              <a:ext uri="{FF2B5EF4-FFF2-40B4-BE49-F238E27FC236}">
                <a16:creationId xmlns:a16="http://schemas.microsoft.com/office/drawing/2014/main" id="{278430A8-D921-4FC4-B9A0-A3740F22D455}"/>
              </a:ext>
            </a:extLst>
          </p:cNvPr>
          <p:cNvSpPr>
            <a:spLocks noGrp="1"/>
          </p:cNvSpPr>
          <p:nvPr>
            <p:ph type="sldNum" sz="quarter" idx="12"/>
          </p:nvPr>
        </p:nvSpPr>
        <p:spPr>
          <a:xfrm>
            <a:off x="11590663" y="6445147"/>
            <a:ext cx="784217" cy="294668"/>
          </a:xfrm>
        </p:spPr>
        <p:txBody>
          <a:bodyPr/>
          <a:lstStyle/>
          <a:p>
            <a:r>
              <a:rPr lang="en-US" b="1" dirty="0"/>
              <a:t>Page </a:t>
            </a:r>
            <a:fld id="{C6C8BDDB-1AA9-4CDC-80A0-B0BF343FFE1A}" type="slidenum">
              <a:rPr lang="en-US" b="1" smtClean="0"/>
              <a:pPr/>
              <a:t>20</a:t>
            </a:fld>
            <a:endParaRPr lang="en-US" b="1" dirty="0"/>
          </a:p>
        </p:txBody>
      </p:sp>
      <p:sp>
        <p:nvSpPr>
          <p:cNvPr id="15" name="Text Placeholder 5">
            <a:extLst>
              <a:ext uri="{FF2B5EF4-FFF2-40B4-BE49-F238E27FC236}">
                <a16:creationId xmlns:a16="http://schemas.microsoft.com/office/drawing/2014/main" id="{82BD00E1-1A4F-4650-8409-F77FE581D324}"/>
              </a:ext>
            </a:extLst>
          </p:cNvPr>
          <p:cNvSpPr txBox="1">
            <a:spLocks/>
          </p:cNvSpPr>
          <p:nvPr/>
        </p:nvSpPr>
        <p:spPr>
          <a:xfrm>
            <a:off x="9811076" y="3632541"/>
            <a:ext cx="1486056" cy="294669"/>
          </a:xfrm>
          <a:prstGeom prst="rect">
            <a:avLst/>
          </a:prstGeom>
        </p:spPr>
        <p:txBody>
          <a:bodyPr vert="horz" lIns="0" tIns="45720" rIns="0" bIns="45720" rtlCol="0" anchor="ctr" anchorCtr="1">
            <a:noAutofit/>
          </a:bodyPr>
          <a:lstStyle>
            <a:lvl1pPr marL="0" indent="0" algn="l" defTabSz="914400" rtl="0" eaLnBrk="1" latinLnBrk="0" hangingPunct="1">
              <a:lnSpc>
                <a:spcPct val="90000"/>
              </a:lnSpc>
              <a:spcBef>
                <a:spcPts val="1000"/>
              </a:spcBef>
              <a:buClr>
                <a:srgbClr val="EF8A44"/>
              </a:buClr>
              <a:buFont typeface="+mj-lt"/>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14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200"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n-US" b="1" dirty="0">
              <a:solidFill>
                <a:schemeClr val="bg1"/>
              </a:solidFill>
              <a:latin typeface="Open Sans"/>
              <a:ea typeface="Open Sans"/>
              <a:cs typeface="Open Sans"/>
            </a:endParaRPr>
          </a:p>
        </p:txBody>
      </p:sp>
      <p:pic>
        <p:nvPicPr>
          <p:cNvPr id="4100" name="Picture 4">
            <a:extLst>
              <a:ext uri="{FF2B5EF4-FFF2-40B4-BE49-F238E27FC236}">
                <a16:creationId xmlns:a16="http://schemas.microsoft.com/office/drawing/2014/main" id="{767CB38B-9D7A-967B-43C4-AE2A68F89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957" y="4375606"/>
            <a:ext cx="3719234" cy="22813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518A7C13-E144-85E8-6734-28D39AADE5B9}"/>
              </a:ext>
            </a:extLst>
          </p:cNvPr>
          <p:cNvCxnSpPr/>
          <p:nvPr/>
        </p:nvCxnSpPr>
        <p:spPr>
          <a:xfrm>
            <a:off x="9784825" y="3688486"/>
            <a:ext cx="1645013" cy="0"/>
          </a:xfrm>
          <a:prstGeom prst="line">
            <a:avLst/>
          </a:prstGeom>
          <a:ln>
            <a:solidFill>
              <a:srgbClr val="F2F2F2"/>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DE2598-35E1-ABB0-F33C-44959F5A3365}"/>
              </a:ext>
            </a:extLst>
          </p:cNvPr>
          <p:cNvSpPr txBox="1"/>
          <p:nvPr/>
        </p:nvSpPr>
        <p:spPr>
          <a:xfrm>
            <a:off x="9188530" y="884760"/>
            <a:ext cx="2855359" cy="5186035"/>
          </a:xfrm>
          <a:prstGeom prst="rect">
            <a:avLst/>
          </a:prstGeom>
          <a:noFill/>
        </p:spPr>
        <p:txBody>
          <a:bodyPr wrap="square" rtlCol="0">
            <a:spAutoFit/>
          </a:bodyPr>
          <a:lstStyle/>
          <a:p>
            <a:pPr algn="ctr"/>
            <a:endParaRPr lang="en-US" sz="2000" b="1" u="sng" dirty="0">
              <a:solidFill>
                <a:srgbClr val="EF8A45"/>
              </a:solidFill>
              <a:latin typeface="+mj-lt"/>
            </a:endParaRPr>
          </a:p>
          <a:p>
            <a:pPr algn="ctr">
              <a:spcAft>
                <a:spcPts val="600"/>
              </a:spcAft>
            </a:pPr>
            <a:r>
              <a:rPr lang="en-US" sz="2400" b="1" u="sng" dirty="0">
                <a:solidFill>
                  <a:srgbClr val="2BBC2B"/>
                </a:solidFill>
                <a:latin typeface="+mj-lt"/>
              </a:rPr>
              <a:t>Training Website:</a:t>
            </a:r>
            <a:endParaRPr lang="en-US" sz="2000" b="1" dirty="0">
              <a:solidFill>
                <a:srgbClr val="2BBC2B"/>
              </a:solidFill>
              <a:latin typeface="+mn-lt"/>
            </a:endParaRPr>
          </a:p>
          <a:p>
            <a:pPr algn="ctr"/>
            <a:r>
              <a:rPr lang="en-US" sz="1800" b="1" dirty="0">
                <a:solidFill>
                  <a:schemeClr val="bg1"/>
                </a:solidFill>
                <a:latin typeface="+mn-lt"/>
              </a:rPr>
              <a:t>For in-depth training on the new ANG Platform, please visit:</a:t>
            </a:r>
          </a:p>
          <a:p>
            <a:endParaRPr lang="en-US" sz="1800" b="1" dirty="0">
              <a:solidFill>
                <a:schemeClr val="bg1"/>
              </a:solidFill>
              <a:latin typeface="+mn-lt"/>
            </a:endParaRPr>
          </a:p>
          <a:p>
            <a:pPr algn="r"/>
            <a:r>
              <a:rPr lang="en-US" sz="1800" b="1" dirty="0">
                <a:solidFill>
                  <a:schemeClr val="bg1"/>
                </a:solidFill>
                <a:latin typeface="+mn-lt"/>
              </a:rPr>
              <a:t> </a:t>
            </a:r>
            <a:r>
              <a:rPr lang="en-US" sz="1600" b="1" dirty="0">
                <a:solidFill>
                  <a:srgbClr val="ACF2E5"/>
                </a:solidFill>
                <a:latin typeface="+mn-lt"/>
                <a:hlinkClick r:id="rId3">
                  <a:extLst>
                    <a:ext uri="{A12FA001-AC4F-418D-AE19-62706E023703}">
                      <ahyp:hlinkClr xmlns:ahyp="http://schemas.microsoft.com/office/drawing/2018/hyperlinkcolor" val="tx"/>
                    </a:ext>
                  </a:extLst>
                </a:hlinkClick>
              </a:rPr>
              <a:t>mhcp.Kepro.com/training </a:t>
            </a:r>
            <a:endParaRPr lang="en-US" sz="1600" b="1" dirty="0">
              <a:solidFill>
                <a:srgbClr val="ACF2E5"/>
              </a:solidFill>
              <a:latin typeface="+mn-lt"/>
            </a:endParaRPr>
          </a:p>
          <a:p>
            <a:endParaRPr lang="en-US" b="1" dirty="0">
              <a:solidFill>
                <a:schemeClr val="bg1"/>
              </a:solidFill>
            </a:endParaRPr>
          </a:p>
          <a:p>
            <a:pPr algn="ctr"/>
            <a:r>
              <a:rPr lang="en-US" sz="1400" b="1" dirty="0">
                <a:solidFill>
                  <a:schemeClr val="bg1"/>
                </a:solidFill>
                <a:latin typeface="+mn-lt"/>
              </a:rPr>
              <a:t> &gt;  ANG Provider Portal</a:t>
            </a:r>
          </a:p>
          <a:p>
            <a:pPr marL="285750" indent="-285750">
              <a:buFont typeface="Wingdings" panose="05000000000000000000" pitchFamily="2" charset="2"/>
              <a:buChar char="Ø"/>
            </a:pPr>
            <a:endParaRPr lang="en-US" b="1" dirty="0">
              <a:solidFill>
                <a:schemeClr val="bg1"/>
              </a:solidFill>
            </a:endParaRPr>
          </a:p>
          <a:p>
            <a:pPr algn="r"/>
            <a:endParaRPr lang="en-US" sz="2000" b="1" u="sng" dirty="0">
              <a:solidFill>
                <a:srgbClr val="EF8A45"/>
              </a:solidFill>
              <a:latin typeface="+mj-lt"/>
            </a:endParaRPr>
          </a:p>
          <a:p>
            <a:pPr algn="ctr"/>
            <a:endParaRPr lang="en-US" sz="2000" b="1" u="sng" dirty="0">
              <a:solidFill>
                <a:srgbClr val="EF8A45"/>
              </a:solidFill>
              <a:latin typeface="+mj-lt"/>
            </a:endParaRPr>
          </a:p>
          <a:p>
            <a:pPr algn="ctr"/>
            <a:r>
              <a:rPr lang="en-US" sz="2000" b="1" u="sng" dirty="0">
                <a:solidFill>
                  <a:srgbClr val="2BBC2B"/>
                </a:solidFill>
                <a:latin typeface="+mj-lt"/>
              </a:rPr>
              <a:t>Training Video Link:</a:t>
            </a:r>
          </a:p>
          <a:p>
            <a:endParaRPr lang="en-US" sz="1600" b="1" dirty="0">
              <a:solidFill>
                <a:srgbClr val="70C2D4"/>
              </a:solidFill>
              <a:latin typeface="+mj-lt"/>
            </a:endParaRPr>
          </a:p>
          <a:p>
            <a:pPr algn="ctr"/>
            <a:r>
              <a:rPr lang="en-US" sz="1600" b="1" dirty="0">
                <a:solidFill>
                  <a:srgbClr val="ACF2E5"/>
                </a:solidFill>
                <a:hlinkClick r:id="rId4">
                  <a:extLst>
                    <a:ext uri="{A12FA001-AC4F-418D-AE19-62706E023703}">
                      <ahyp:hlinkClr xmlns:ahyp="http://schemas.microsoft.com/office/drawing/2018/hyperlinkcolor" val="tx"/>
                    </a:ext>
                  </a:extLst>
                </a:hlinkClick>
              </a:rPr>
              <a:t>MHCP ANG Provider Portal </a:t>
            </a:r>
            <a:r>
              <a:rPr lang="en-US" sz="1600" b="1" dirty="0">
                <a:solidFill>
                  <a:srgbClr val="ACF2E5"/>
                </a:solidFill>
                <a:latin typeface="+mn-lt"/>
                <a:hlinkClick r:id="rId4">
                  <a:extLst>
                    <a:ext uri="{A12FA001-AC4F-418D-AE19-62706E023703}">
                      <ahyp:hlinkClr xmlns:ahyp="http://schemas.microsoft.com/office/drawing/2018/hyperlinkcolor" val="tx"/>
                    </a:ext>
                  </a:extLst>
                </a:hlinkClick>
              </a:rPr>
              <a:t>Create Case Wizard Training Video</a:t>
            </a:r>
            <a:endParaRPr lang="en-US" sz="1600" b="1" dirty="0">
              <a:solidFill>
                <a:srgbClr val="ACF2E5"/>
              </a:solidFill>
              <a:latin typeface="+mn-lt"/>
            </a:endParaRPr>
          </a:p>
          <a:p>
            <a:pPr marL="285750" indent="-285750">
              <a:buFont typeface="Wingdings" panose="05000000000000000000" pitchFamily="2" charset="2"/>
              <a:buChar char="Ø"/>
            </a:pPr>
            <a:endParaRPr lang="en-US" b="1" dirty="0">
              <a:solidFill>
                <a:schemeClr val="bg1"/>
              </a:solidFill>
            </a:endParaRPr>
          </a:p>
        </p:txBody>
      </p:sp>
      <p:sp>
        <p:nvSpPr>
          <p:cNvPr id="8" name="Rectangle: Rounded Corners 7">
            <a:extLst>
              <a:ext uri="{FF2B5EF4-FFF2-40B4-BE49-F238E27FC236}">
                <a16:creationId xmlns:a16="http://schemas.microsoft.com/office/drawing/2014/main" id="{A82692B1-F5BD-93A5-155A-3B71E3FF2150}"/>
              </a:ext>
            </a:extLst>
          </p:cNvPr>
          <p:cNvSpPr/>
          <p:nvPr/>
        </p:nvSpPr>
        <p:spPr>
          <a:xfrm>
            <a:off x="9120322" y="541538"/>
            <a:ext cx="2974020" cy="5291091"/>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Presentation with media outline">
            <a:extLst>
              <a:ext uri="{FF2B5EF4-FFF2-40B4-BE49-F238E27FC236}">
                <a16:creationId xmlns:a16="http://schemas.microsoft.com/office/drawing/2014/main" id="{E30D80DC-FF11-D133-E097-5FB57BFDEB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77444" y="3799560"/>
            <a:ext cx="659776" cy="659776"/>
          </a:xfrm>
          <a:prstGeom prst="rect">
            <a:avLst/>
          </a:prstGeom>
        </p:spPr>
      </p:pic>
      <p:pic>
        <p:nvPicPr>
          <p:cNvPr id="14" name="Graphic 13" descr="Internet outline">
            <a:extLst>
              <a:ext uri="{FF2B5EF4-FFF2-40B4-BE49-F238E27FC236}">
                <a16:creationId xmlns:a16="http://schemas.microsoft.com/office/drawing/2014/main" id="{304C2DBD-B6AD-9170-3414-BD44801C89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06849" y="619687"/>
            <a:ext cx="639318" cy="639318"/>
          </a:xfrm>
          <a:prstGeom prst="rect">
            <a:avLst/>
          </a:prstGeom>
        </p:spPr>
      </p:pic>
      <p:cxnSp>
        <p:nvCxnSpPr>
          <p:cNvPr id="11" name="Straight Connector 10">
            <a:extLst>
              <a:ext uri="{FF2B5EF4-FFF2-40B4-BE49-F238E27FC236}">
                <a16:creationId xmlns:a16="http://schemas.microsoft.com/office/drawing/2014/main" id="{A0BD7315-5952-648D-29E4-80669427F45B}"/>
              </a:ext>
            </a:extLst>
          </p:cNvPr>
          <p:cNvCxnSpPr/>
          <p:nvPr/>
        </p:nvCxnSpPr>
        <p:spPr>
          <a:xfrm>
            <a:off x="876300" y="1360967"/>
            <a:ext cx="2568649" cy="0"/>
          </a:xfrm>
          <a:prstGeom prst="line">
            <a:avLst/>
          </a:prstGeom>
          <a:ln w="38100">
            <a:solidFill>
              <a:srgbClr val="23CE1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6D4D328-3953-9288-CDA0-528321F18BEB}"/>
              </a:ext>
            </a:extLst>
          </p:cNvPr>
          <p:cNvPicPr>
            <a:picLocks noChangeAspect="1"/>
          </p:cNvPicPr>
          <p:nvPr/>
        </p:nvPicPr>
        <p:blipFill>
          <a:blip r:embed="rId9"/>
          <a:stretch>
            <a:fillRect/>
          </a:stretch>
        </p:blipFill>
        <p:spPr>
          <a:xfrm>
            <a:off x="94114" y="6370338"/>
            <a:ext cx="1269559" cy="419506"/>
          </a:xfrm>
          <a:prstGeom prst="rect">
            <a:avLst/>
          </a:prstGeom>
        </p:spPr>
      </p:pic>
    </p:spTree>
    <p:extLst>
      <p:ext uri="{BB962C8B-B14F-4D97-AF65-F5344CB8AC3E}">
        <p14:creationId xmlns:p14="http://schemas.microsoft.com/office/powerpoint/2010/main" val="4265390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95F24113-C5A3-9935-9632-E017A9B65CB2}"/>
              </a:ext>
            </a:extLst>
          </p:cNvPr>
          <p:cNvSpPr/>
          <p:nvPr/>
        </p:nvSpPr>
        <p:spPr>
          <a:xfrm>
            <a:off x="6635283" y="4586014"/>
            <a:ext cx="1242944" cy="1242944"/>
          </a:xfrm>
          <a:prstGeom prst="ellipse">
            <a:avLst/>
          </a:prstGeom>
          <a:solidFill>
            <a:srgbClr val="ACF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F043E7-9BB5-ACAA-875C-AF3A23699257}"/>
              </a:ext>
            </a:extLst>
          </p:cNvPr>
          <p:cNvSpPr/>
          <p:nvPr/>
        </p:nvSpPr>
        <p:spPr>
          <a:xfrm>
            <a:off x="6620734" y="2714920"/>
            <a:ext cx="1242944" cy="1242944"/>
          </a:xfrm>
          <a:prstGeom prst="ellipse">
            <a:avLst/>
          </a:prstGeom>
          <a:solidFill>
            <a:srgbClr val="ACF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9940CE-89B3-4149-640B-50ED58F7BA74}"/>
              </a:ext>
            </a:extLst>
          </p:cNvPr>
          <p:cNvSpPr/>
          <p:nvPr/>
        </p:nvSpPr>
        <p:spPr>
          <a:xfrm>
            <a:off x="6620734" y="870056"/>
            <a:ext cx="1242944" cy="1242944"/>
          </a:xfrm>
          <a:prstGeom prst="ellipse">
            <a:avLst/>
          </a:prstGeom>
          <a:solidFill>
            <a:srgbClr val="ACF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85CBFCC-E5ED-775D-A64F-81DC780D2520}"/>
              </a:ext>
            </a:extLst>
          </p:cNvPr>
          <p:cNvSpPr/>
          <p:nvPr/>
        </p:nvSpPr>
        <p:spPr>
          <a:xfrm>
            <a:off x="-1" y="0"/>
            <a:ext cx="6096001" cy="6857998"/>
          </a:xfrm>
          <a:prstGeom prst="rect">
            <a:avLst/>
          </a:prstGeom>
          <a:gradFill>
            <a:gsLst>
              <a:gs pos="0">
                <a:srgbClr val="042126"/>
              </a:gs>
              <a:gs pos="50000">
                <a:srgbClr val="042126">
                  <a:alpha val="73000"/>
                </a:srgbClr>
              </a:gs>
              <a:gs pos="100000">
                <a:srgbClr val="042126"/>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21</a:t>
            </a:fld>
            <a:endParaRPr lang="en-US" dirty="0"/>
          </a:p>
        </p:txBody>
      </p:sp>
      <p:sp>
        <p:nvSpPr>
          <p:cNvPr id="5" name="Text Placeholder 4"/>
          <p:cNvSpPr>
            <a:spLocks noGrp="1"/>
          </p:cNvSpPr>
          <p:nvPr>
            <p:ph type="body" sz="half" idx="17"/>
          </p:nvPr>
        </p:nvSpPr>
        <p:spPr>
          <a:xfrm>
            <a:off x="8081335" y="985377"/>
            <a:ext cx="3234365" cy="865178"/>
          </a:xfrm>
        </p:spPr>
        <p:txBody>
          <a:bodyPr/>
          <a:lstStyle/>
          <a:p>
            <a:pPr>
              <a:lnSpc>
                <a:spcPct val="100000"/>
              </a:lnSpc>
              <a:spcBef>
                <a:spcPts val="900"/>
              </a:spcBef>
              <a:buClr>
                <a:schemeClr val="accent2"/>
              </a:buClr>
              <a:defRPr/>
            </a:pPr>
            <a:r>
              <a:rPr lang="en-US" b="1" dirty="0">
                <a:effectLst/>
                <a:latin typeface="Segoe UI" panose="020B0502040204020203" pitchFamily="34" charset="0"/>
              </a:rPr>
              <a:t>Any Concerns Please Email </a:t>
            </a:r>
            <a:r>
              <a:rPr lang="en-US" sz="1400" b="1" dirty="0">
                <a:hlinkClick r:id="rId3"/>
              </a:rPr>
              <a:t>MNProviderIssues@kepro.com</a:t>
            </a:r>
            <a:r>
              <a:rPr lang="en-US" sz="1400" b="1" dirty="0"/>
              <a:t>  </a:t>
            </a:r>
            <a:endParaRPr lang="en-US" dirty="0"/>
          </a:p>
          <a:p>
            <a:pPr>
              <a:lnSpc>
                <a:spcPct val="100000"/>
              </a:lnSpc>
              <a:spcBef>
                <a:spcPts val="900"/>
              </a:spcBef>
              <a:buClr>
                <a:schemeClr val="accent2"/>
              </a:buClr>
              <a:defRPr/>
            </a:pPr>
            <a:endParaRPr lang="en-US" dirty="0">
              <a:latin typeface="Segoe UI" panose="020B0502040204020203" pitchFamily="34" charset="0"/>
            </a:endParaRPr>
          </a:p>
          <a:p>
            <a:pPr>
              <a:lnSpc>
                <a:spcPct val="100000"/>
              </a:lnSpc>
              <a:spcBef>
                <a:spcPts val="900"/>
              </a:spcBef>
              <a:buClr>
                <a:schemeClr val="accent2"/>
              </a:buClr>
              <a:defRPr/>
            </a:pPr>
            <a:r>
              <a:rPr lang="en-US" dirty="0">
                <a:effectLst/>
                <a:latin typeface="Segoe UI" panose="020B0502040204020203" pitchFamily="34" charset="0"/>
              </a:rPr>
              <a:t> </a:t>
            </a:r>
            <a:endParaRPr lang="en-US" sz="1100" b="1" dirty="0">
              <a:solidFill>
                <a:schemeClr val="tx2">
                  <a:lumMod val="50000"/>
                </a:schemeClr>
              </a:solidFill>
            </a:endParaRPr>
          </a:p>
        </p:txBody>
      </p:sp>
      <p:sp>
        <p:nvSpPr>
          <p:cNvPr id="9" name="Text Placeholder 8"/>
          <p:cNvSpPr>
            <a:spLocks noGrp="1"/>
          </p:cNvSpPr>
          <p:nvPr>
            <p:ph type="body" sz="half" idx="26"/>
          </p:nvPr>
        </p:nvSpPr>
        <p:spPr>
          <a:xfrm>
            <a:off x="8081335" y="3092938"/>
            <a:ext cx="3725966" cy="802195"/>
          </a:xfrm>
        </p:spPr>
        <p:txBody>
          <a:bodyPr/>
          <a:lstStyle/>
          <a:p>
            <a:pPr>
              <a:buNone/>
            </a:pPr>
            <a:r>
              <a:rPr lang="en-US" b="1" dirty="0">
                <a:solidFill>
                  <a:schemeClr val="tx2">
                    <a:lumMod val="50000"/>
                  </a:schemeClr>
                </a:solidFill>
              </a:rPr>
              <a:t>Select Atrezzo Login</a:t>
            </a:r>
            <a:endParaRPr lang="en-US" sz="1400" dirty="0">
              <a:solidFill>
                <a:schemeClr val="tx2">
                  <a:lumMod val="50000"/>
                </a:schemeClr>
              </a:solidFill>
            </a:endParaRPr>
          </a:p>
        </p:txBody>
      </p:sp>
      <p:sp>
        <p:nvSpPr>
          <p:cNvPr id="11" name="Text Placeholder 10"/>
          <p:cNvSpPr>
            <a:spLocks noGrp="1"/>
          </p:cNvSpPr>
          <p:nvPr>
            <p:ph type="body" sz="half" idx="28"/>
          </p:nvPr>
        </p:nvSpPr>
        <p:spPr>
          <a:xfrm>
            <a:off x="8110672" y="4808564"/>
            <a:ext cx="3234365" cy="1020394"/>
          </a:xfrm>
        </p:spPr>
        <p:txBody>
          <a:bodyPr/>
          <a:lstStyle/>
          <a:p>
            <a:pPr>
              <a:spcBef>
                <a:spcPts val="900"/>
              </a:spcBef>
              <a:buClr>
                <a:schemeClr val="accent2"/>
              </a:buClr>
              <a:defRPr/>
            </a:pPr>
            <a:r>
              <a:rPr lang="en-US" sz="1400" b="1" dirty="0">
                <a:solidFill>
                  <a:schemeClr val="tx2">
                    <a:lumMod val="50000"/>
                  </a:schemeClr>
                </a:solidFill>
              </a:rPr>
              <a:t>Registered Provider:</a:t>
            </a:r>
          </a:p>
          <a:p>
            <a:pPr>
              <a:spcBef>
                <a:spcPts val="900"/>
              </a:spcBef>
              <a:buClr>
                <a:schemeClr val="accent2"/>
              </a:buClr>
              <a:defRPr/>
            </a:pPr>
            <a:r>
              <a:rPr lang="en-US" dirty="0">
                <a:effectLst/>
                <a:latin typeface="Segoe UI" panose="020B0502040204020203" pitchFamily="34" charset="0"/>
              </a:rPr>
              <a:t>Complete Registration and create username</a:t>
            </a:r>
            <a:endParaRPr lang="en-US" sz="1100" dirty="0">
              <a:solidFill>
                <a:schemeClr val="tx2">
                  <a:lumMod val="50000"/>
                </a:schemeClr>
              </a:solidFill>
            </a:endParaRPr>
          </a:p>
        </p:txBody>
      </p:sp>
      <p:grpSp>
        <p:nvGrpSpPr>
          <p:cNvPr id="59" name="Group 58">
            <a:extLst>
              <a:ext uri="{FF2B5EF4-FFF2-40B4-BE49-F238E27FC236}">
                <a16:creationId xmlns:a16="http://schemas.microsoft.com/office/drawing/2014/main" id="{48D1AB4A-8DE0-408A-ADD2-9E16CE2D0803}"/>
              </a:ext>
            </a:extLst>
          </p:cNvPr>
          <p:cNvGrpSpPr/>
          <p:nvPr/>
        </p:nvGrpSpPr>
        <p:grpSpPr>
          <a:xfrm>
            <a:off x="6778732" y="2996409"/>
            <a:ext cx="887663" cy="865181"/>
            <a:chOff x="6175376" y="1501775"/>
            <a:chExt cx="382588" cy="384176"/>
          </a:xfrm>
        </p:grpSpPr>
        <p:sp>
          <p:nvSpPr>
            <p:cNvPr id="60" name="Freeform 383">
              <a:extLst>
                <a:ext uri="{FF2B5EF4-FFF2-40B4-BE49-F238E27FC236}">
                  <a16:creationId xmlns:a16="http://schemas.microsoft.com/office/drawing/2014/main" id="{5A7394F6-AAEC-4A4B-9C24-E335E45218C9}"/>
                </a:ext>
              </a:extLst>
            </p:cNvPr>
            <p:cNvSpPr>
              <a:spLocks/>
            </p:cNvSpPr>
            <p:nvPr/>
          </p:nvSpPr>
          <p:spPr bwMode="auto">
            <a:xfrm>
              <a:off x="6175376" y="1501775"/>
              <a:ext cx="382588" cy="322263"/>
            </a:xfrm>
            <a:custGeom>
              <a:avLst/>
              <a:gdLst>
                <a:gd name="T0" fmla="*/ 136 w 248"/>
                <a:gd name="T1" fmla="*/ 208 h 208"/>
                <a:gd name="T2" fmla="*/ 16 w 248"/>
                <a:gd name="T3" fmla="*/ 208 h 208"/>
                <a:gd name="T4" fmla="*/ 0 w 248"/>
                <a:gd name="T5" fmla="*/ 192 h 208"/>
                <a:gd name="T6" fmla="*/ 0 w 248"/>
                <a:gd name="T7" fmla="*/ 16 h 208"/>
                <a:gd name="T8" fmla="*/ 16 w 248"/>
                <a:gd name="T9" fmla="*/ 0 h 208"/>
                <a:gd name="T10" fmla="*/ 232 w 248"/>
                <a:gd name="T11" fmla="*/ 0 h 208"/>
                <a:gd name="T12" fmla="*/ 248 w 248"/>
                <a:gd name="T13" fmla="*/ 16 h 208"/>
                <a:gd name="T14" fmla="*/ 248 w 248"/>
                <a:gd name="T15" fmla="*/ 192 h 208"/>
                <a:gd name="T16" fmla="*/ 232 w 248"/>
                <a:gd name="T17" fmla="*/ 208 h 208"/>
                <a:gd name="T18" fmla="*/ 224 w 248"/>
                <a:gd name="T19"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08">
                  <a:moveTo>
                    <a:pt x="136" y="208"/>
                  </a:moveTo>
                  <a:cubicBezTo>
                    <a:pt x="16" y="208"/>
                    <a:pt x="16" y="208"/>
                    <a:pt x="16" y="208"/>
                  </a:cubicBezTo>
                  <a:cubicBezTo>
                    <a:pt x="7" y="208"/>
                    <a:pt x="0" y="201"/>
                    <a:pt x="0" y="192"/>
                  </a:cubicBezTo>
                  <a:cubicBezTo>
                    <a:pt x="0" y="16"/>
                    <a:pt x="0" y="16"/>
                    <a:pt x="0" y="16"/>
                  </a:cubicBezTo>
                  <a:cubicBezTo>
                    <a:pt x="0" y="7"/>
                    <a:pt x="7" y="0"/>
                    <a:pt x="16" y="0"/>
                  </a:cubicBezTo>
                  <a:cubicBezTo>
                    <a:pt x="232" y="0"/>
                    <a:pt x="232" y="0"/>
                    <a:pt x="232" y="0"/>
                  </a:cubicBezTo>
                  <a:cubicBezTo>
                    <a:pt x="241" y="0"/>
                    <a:pt x="248" y="7"/>
                    <a:pt x="248" y="16"/>
                  </a:cubicBezTo>
                  <a:cubicBezTo>
                    <a:pt x="248" y="192"/>
                    <a:pt x="248" y="192"/>
                    <a:pt x="248" y="192"/>
                  </a:cubicBezTo>
                  <a:cubicBezTo>
                    <a:pt x="248" y="201"/>
                    <a:pt x="241" y="208"/>
                    <a:pt x="232" y="208"/>
                  </a:cubicBezTo>
                  <a:cubicBezTo>
                    <a:pt x="224" y="208"/>
                    <a:pt x="224" y="208"/>
                    <a:pt x="224" y="208"/>
                  </a:cubicBezTo>
                </a:path>
              </a:pathLst>
            </a:custGeom>
            <a:noFill/>
            <a:ln w="38100" cap="sq">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1" name="Line 384">
              <a:extLst>
                <a:ext uri="{FF2B5EF4-FFF2-40B4-BE49-F238E27FC236}">
                  <a16:creationId xmlns:a16="http://schemas.microsoft.com/office/drawing/2014/main" id="{739FEAFF-7295-4473-81EF-770DDB150177}"/>
                </a:ext>
              </a:extLst>
            </p:cNvPr>
            <p:cNvSpPr>
              <a:spLocks noChangeShapeType="1"/>
            </p:cNvSpPr>
            <p:nvPr/>
          </p:nvSpPr>
          <p:spPr bwMode="auto">
            <a:xfrm>
              <a:off x="6175376" y="1570038"/>
              <a:ext cx="382588"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2" name="Oval 385">
              <a:extLst>
                <a:ext uri="{FF2B5EF4-FFF2-40B4-BE49-F238E27FC236}">
                  <a16:creationId xmlns:a16="http://schemas.microsoft.com/office/drawing/2014/main" id="{338EAEB2-F83A-4F99-BBED-DDA38621CAD9}"/>
                </a:ext>
              </a:extLst>
            </p:cNvPr>
            <p:cNvSpPr>
              <a:spLocks noChangeArrowheads="1"/>
            </p:cNvSpPr>
            <p:nvPr/>
          </p:nvSpPr>
          <p:spPr bwMode="auto">
            <a:xfrm>
              <a:off x="6199189" y="1527175"/>
              <a:ext cx="19050" cy="17463"/>
            </a:xfrm>
            <a:prstGeom prst="ellipse">
              <a:avLst/>
            </a:prstGeom>
            <a:solidFill>
              <a:srgbClr val="53595F"/>
            </a:solidFill>
            <a:ln w="38100">
              <a:solidFill>
                <a:srgbClr val="042126"/>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3" name="Oval 386">
              <a:extLst>
                <a:ext uri="{FF2B5EF4-FFF2-40B4-BE49-F238E27FC236}">
                  <a16:creationId xmlns:a16="http://schemas.microsoft.com/office/drawing/2014/main" id="{F76F0C22-BDB1-46F5-880B-43FE437746DA}"/>
                </a:ext>
              </a:extLst>
            </p:cNvPr>
            <p:cNvSpPr>
              <a:spLocks noChangeArrowheads="1"/>
            </p:cNvSpPr>
            <p:nvPr/>
          </p:nvSpPr>
          <p:spPr bwMode="auto">
            <a:xfrm>
              <a:off x="6230939" y="1527175"/>
              <a:ext cx="19050" cy="17463"/>
            </a:xfrm>
            <a:prstGeom prst="ellipse">
              <a:avLst/>
            </a:prstGeom>
            <a:solidFill>
              <a:srgbClr val="53595F"/>
            </a:solidFill>
            <a:ln w="38100">
              <a:solidFill>
                <a:srgbClr val="042126"/>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4" name="Oval 387">
              <a:extLst>
                <a:ext uri="{FF2B5EF4-FFF2-40B4-BE49-F238E27FC236}">
                  <a16:creationId xmlns:a16="http://schemas.microsoft.com/office/drawing/2014/main" id="{FCAE3A51-212D-4B38-9FDF-045E1C4A3F56}"/>
                </a:ext>
              </a:extLst>
            </p:cNvPr>
            <p:cNvSpPr>
              <a:spLocks noChangeArrowheads="1"/>
            </p:cNvSpPr>
            <p:nvPr/>
          </p:nvSpPr>
          <p:spPr bwMode="auto">
            <a:xfrm>
              <a:off x="6261101" y="1527175"/>
              <a:ext cx="19050" cy="17463"/>
            </a:xfrm>
            <a:prstGeom prst="ellipse">
              <a:avLst/>
            </a:prstGeom>
            <a:solidFill>
              <a:srgbClr val="53595F"/>
            </a:solidFill>
            <a:ln w="38100">
              <a:solidFill>
                <a:srgbClr val="042126"/>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5" name="Rectangle 388">
              <a:extLst>
                <a:ext uri="{FF2B5EF4-FFF2-40B4-BE49-F238E27FC236}">
                  <a16:creationId xmlns:a16="http://schemas.microsoft.com/office/drawing/2014/main" id="{49D06BD9-9935-4089-A2F2-1128CA61C5C0}"/>
                </a:ext>
              </a:extLst>
            </p:cNvPr>
            <p:cNvSpPr>
              <a:spLocks noChangeArrowheads="1"/>
            </p:cNvSpPr>
            <p:nvPr/>
          </p:nvSpPr>
          <p:spPr bwMode="auto">
            <a:xfrm>
              <a:off x="6299201" y="1612900"/>
              <a:ext cx="222250" cy="38100"/>
            </a:xfrm>
            <a:prstGeom prst="rect">
              <a:avLst/>
            </a:pr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6" name="Freeform 389">
              <a:extLst>
                <a:ext uri="{FF2B5EF4-FFF2-40B4-BE49-F238E27FC236}">
                  <a16:creationId xmlns:a16="http://schemas.microsoft.com/office/drawing/2014/main" id="{5B392019-1361-4E62-B17B-0588F2921248}"/>
                </a:ext>
              </a:extLst>
            </p:cNvPr>
            <p:cNvSpPr>
              <a:spLocks/>
            </p:cNvSpPr>
            <p:nvPr/>
          </p:nvSpPr>
          <p:spPr bwMode="auto">
            <a:xfrm>
              <a:off x="6299201" y="1687513"/>
              <a:ext cx="222250" cy="87313"/>
            </a:xfrm>
            <a:custGeom>
              <a:avLst/>
              <a:gdLst>
                <a:gd name="T0" fmla="*/ 54 w 140"/>
                <a:gd name="T1" fmla="*/ 55 h 55"/>
                <a:gd name="T2" fmla="*/ 0 w 140"/>
                <a:gd name="T3" fmla="*/ 55 h 55"/>
                <a:gd name="T4" fmla="*/ 0 w 140"/>
                <a:gd name="T5" fmla="*/ 0 h 55"/>
                <a:gd name="T6" fmla="*/ 140 w 140"/>
                <a:gd name="T7" fmla="*/ 0 h 55"/>
                <a:gd name="T8" fmla="*/ 140 w 140"/>
                <a:gd name="T9" fmla="*/ 47 h 55"/>
              </a:gdLst>
              <a:ahLst/>
              <a:cxnLst>
                <a:cxn ang="0">
                  <a:pos x="T0" y="T1"/>
                </a:cxn>
                <a:cxn ang="0">
                  <a:pos x="T2" y="T3"/>
                </a:cxn>
                <a:cxn ang="0">
                  <a:pos x="T4" y="T5"/>
                </a:cxn>
                <a:cxn ang="0">
                  <a:pos x="T6" y="T7"/>
                </a:cxn>
                <a:cxn ang="0">
                  <a:pos x="T8" y="T9"/>
                </a:cxn>
              </a:cxnLst>
              <a:rect l="0" t="0" r="r" b="b"/>
              <a:pathLst>
                <a:path w="140" h="55">
                  <a:moveTo>
                    <a:pt x="54" y="55"/>
                  </a:moveTo>
                  <a:lnTo>
                    <a:pt x="0" y="55"/>
                  </a:lnTo>
                  <a:lnTo>
                    <a:pt x="0" y="0"/>
                  </a:lnTo>
                  <a:lnTo>
                    <a:pt x="140" y="0"/>
                  </a:lnTo>
                  <a:lnTo>
                    <a:pt x="140" y="47"/>
                  </a:lnTo>
                </a:path>
              </a:pathLst>
            </a:custGeom>
            <a:noFill/>
            <a:ln w="38100" cap="sq">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7" name="Line 390">
              <a:extLst>
                <a:ext uri="{FF2B5EF4-FFF2-40B4-BE49-F238E27FC236}">
                  <a16:creationId xmlns:a16="http://schemas.microsoft.com/office/drawing/2014/main" id="{C5CFF37A-680B-476A-8140-F98E90505CF5}"/>
                </a:ext>
              </a:extLst>
            </p:cNvPr>
            <p:cNvSpPr>
              <a:spLocks noChangeShapeType="1"/>
            </p:cNvSpPr>
            <p:nvPr/>
          </p:nvSpPr>
          <p:spPr bwMode="auto">
            <a:xfrm>
              <a:off x="6211889" y="1687513"/>
              <a:ext cx="49213"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8" name="Line 391">
              <a:extLst>
                <a:ext uri="{FF2B5EF4-FFF2-40B4-BE49-F238E27FC236}">
                  <a16:creationId xmlns:a16="http://schemas.microsoft.com/office/drawing/2014/main" id="{D0E08E24-8151-4F2B-A091-4A910AE04982}"/>
                </a:ext>
              </a:extLst>
            </p:cNvPr>
            <p:cNvSpPr>
              <a:spLocks noChangeShapeType="1"/>
            </p:cNvSpPr>
            <p:nvPr/>
          </p:nvSpPr>
          <p:spPr bwMode="auto">
            <a:xfrm>
              <a:off x="6211889" y="1612900"/>
              <a:ext cx="49213"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9" name="Freeform 392">
              <a:extLst>
                <a:ext uri="{FF2B5EF4-FFF2-40B4-BE49-F238E27FC236}">
                  <a16:creationId xmlns:a16="http://schemas.microsoft.com/office/drawing/2014/main" id="{542AF242-396B-49D8-B48F-279287FC6842}"/>
                </a:ext>
              </a:extLst>
            </p:cNvPr>
            <p:cNvSpPr>
              <a:spLocks/>
            </p:cNvSpPr>
            <p:nvPr/>
          </p:nvSpPr>
          <p:spPr bwMode="auto">
            <a:xfrm>
              <a:off x="6410326" y="1719263"/>
              <a:ext cx="111125" cy="166688"/>
            </a:xfrm>
            <a:custGeom>
              <a:avLst/>
              <a:gdLst>
                <a:gd name="T0" fmla="*/ 0 w 70"/>
                <a:gd name="T1" fmla="*/ 0 h 105"/>
                <a:gd name="T2" fmla="*/ 0 w 70"/>
                <a:gd name="T3" fmla="*/ 86 h 105"/>
                <a:gd name="T4" fmla="*/ 23 w 70"/>
                <a:gd name="T5" fmla="*/ 66 h 105"/>
                <a:gd name="T6" fmla="*/ 47 w 70"/>
                <a:gd name="T7" fmla="*/ 105 h 105"/>
                <a:gd name="T8" fmla="*/ 66 w 70"/>
                <a:gd name="T9" fmla="*/ 94 h 105"/>
                <a:gd name="T10" fmla="*/ 43 w 70"/>
                <a:gd name="T11" fmla="*/ 54 h 105"/>
                <a:gd name="T12" fmla="*/ 70 w 70"/>
                <a:gd name="T13" fmla="*/ 47 h 105"/>
                <a:gd name="T14" fmla="*/ 0 w 70"/>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05">
                  <a:moveTo>
                    <a:pt x="0" y="0"/>
                  </a:moveTo>
                  <a:lnTo>
                    <a:pt x="0" y="86"/>
                  </a:lnTo>
                  <a:lnTo>
                    <a:pt x="23" y="66"/>
                  </a:lnTo>
                  <a:lnTo>
                    <a:pt x="47" y="105"/>
                  </a:lnTo>
                  <a:lnTo>
                    <a:pt x="66" y="94"/>
                  </a:lnTo>
                  <a:lnTo>
                    <a:pt x="43" y="54"/>
                  </a:lnTo>
                  <a:lnTo>
                    <a:pt x="70" y="47"/>
                  </a:lnTo>
                  <a:lnTo>
                    <a:pt x="0" y="0"/>
                  </a:lnTo>
                  <a:close/>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grpSp>
      <p:grpSp>
        <p:nvGrpSpPr>
          <p:cNvPr id="70" name="Group 69">
            <a:extLst>
              <a:ext uri="{FF2B5EF4-FFF2-40B4-BE49-F238E27FC236}">
                <a16:creationId xmlns:a16="http://schemas.microsoft.com/office/drawing/2014/main" id="{871A3DF7-D581-4C5A-9150-66E7090953A5}"/>
              </a:ext>
            </a:extLst>
          </p:cNvPr>
          <p:cNvGrpSpPr/>
          <p:nvPr/>
        </p:nvGrpSpPr>
        <p:grpSpPr>
          <a:xfrm>
            <a:off x="6950025" y="1182009"/>
            <a:ext cx="511099" cy="865177"/>
            <a:chOff x="2046288" y="5019676"/>
            <a:chExt cx="215900" cy="384175"/>
          </a:xfrm>
        </p:grpSpPr>
        <p:sp>
          <p:nvSpPr>
            <p:cNvPr id="71" name="Freeform 55">
              <a:extLst>
                <a:ext uri="{FF2B5EF4-FFF2-40B4-BE49-F238E27FC236}">
                  <a16:creationId xmlns:a16="http://schemas.microsoft.com/office/drawing/2014/main" id="{694FDDEE-F6C2-44F6-9D73-3B86998A131A}"/>
                </a:ext>
              </a:extLst>
            </p:cNvPr>
            <p:cNvSpPr>
              <a:spLocks/>
            </p:cNvSpPr>
            <p:nvPr/>
          </p:nvSpPr>
          <p:spPr bwMode="auto">
            <a:xfrm>
              <a:off x="2052638" y="5056188"/>
              <a:ext cx="209550" cy="347663"/>
            </a:xfrm>
            <a:custGeom>
              <a:avLst/>
              <a:gdLst>
                <a:gd name="T0" fmla="*/ 32 w 136"/>
                <a:gd name="T1" fmla="*/ 224 h 224"/>
                <a:gd name="T2" fmla="*/ 32 w 136"/>
                <a:gd name="T3" fmla="*/ 216 h 224"/>
                <a:gd name="T4" fmla="*/ 11 w 136"/>
                <a:gd name="T5" fmla="*/ 180 h 224"/>
                <a:gd name="T6" fmla="*/ 0 w 136"/>
                <a:gd name="T7" fmla="*/ 138 h 224"/>
                <a:gd name="T8" fmla="*/ 0 w 136"/>
                <a:gd name="T9" fmla="*/ 86 h 224"/>
                <a:gd name="T10" fmla="*/ 6 w 136"/>
                <a:gd name="T11" fmla="*/ 80 h 224"/>
                <a:gd name="T12" fmla="*/ 6 w 136"/>
                <a:gd name="T13" fmla="*/ 80 h 224"/>
                <a:gd name="T14" fmla="*/ 28 w 136"/>
                <a:gd name="T15" fmla="*/ 102 h 224"/>
                <a:gd name="T16" fmla="*/ 28 w 136"/>
                <a:gd name="T17" fmla="*/ 136 h 224"/>
                <a:gd name="T18" fmla="*/ 28 w 136"/>
                <a:gd name="T19" fmla="*/ 14 h 224"/>
                <a:gd name="T20" fmla="*/ 42 w 136"/>
                <a:gd name="T21" fmla="*/ 0 h 224"/>
                <a:gd name="T22" fmla="*/ 42 w 136"/>
                <a:gd name="T23" fmla="*/ 0 h 224"/>
                <a:gd name="T24" fmla="*/ 56 w 136"/>
                <a:gd name="T25" fmla="*/ 14 h 224"/>
                <a:gd name="T26" fmla="*/ 56 w 136"/>
                <a:gd name="T27" fmla="*/ 104 h 224"/>
                <a:gd name="T28" fmla="*/ 56 w 136"/>
                <a:gd name="T29" fmla="*/ 78 h 224"/>
                <a:gd name="T30" fmla="*/ 70 w 136"/>
                <a:gd name="T31" fmla="*/ 64 h 224"/>
                <a:gd name="T32" fmla="*/ 70 w 136"/>
                <a:gd name="T33" fmla="*/ 64 h 224"/>
                <a:gd name="T34" fmla="*/ 84 w 136"/>
                <a:gd name="T35" fmla="*/ 78 h 224"/>
                <a:gd name="T36" fmla="*/ 84 w 136"/>
                <a:gd name="T37" fmla="*/ 104 h 224"/>
                <a:gd name="T38" fmla="*/ 84 w 136"/>
                <a:gd name="T39" fmla="*/ 86 h 224"/>
                <a:gd name="T40" fmla="*/ 98 w 136"/>
                <a:gd name="T41" fmla="*/ 72 h 224"/>
                <a:gd name="T42" fmla="*/ 98 w 136"/>
                <a:gd name="T43" fmla="*/ 72 h 224"/>
                <a:gd name="T44" fmla="*/ 112 w 136"/>
                <a:gd name="T45" fmla="*/ 86 h 224"/>
                <a:gd name="T46" fmla="*/ 112 w 136"/>
                <a:gd name="T47" fmla="*/ 108 h 224"/>
                <a:gd name="T48" fmla="*/ 112 w 136"/>
                <a:gd name="T49" fmla="*/ 96 h 224"/>
                <a:gd name="T50" fmla="*/ 124 w 136"/>
                <a:gd name="T51" fmla="*/ 84 h 224"/>
                <a:gd name="T52" fmla="*/ 124 w 136"/>
                <a:gd name="T53" fmla="*/ 84 h 224"/>
                <a:gd name="T54" fmla="*/ 136 w 136"/>
                <a:gd name="T55" fmla="*/ 96 h 224"/>
                <a:gd name="T56" fmla="*/ 136 w 136"/>
                <a:gd name="T57" fmla="*/ 138 h 224"/>
                <a:gd name="T58" fmla="*/ 125 w 136"/>
                <a:gd name="T59" fmla="*/ 196 h 224"/>
                <a:gd name="T60" fmla="*/ 116 w 136"/>
                <a:gd name="T61" fmla="*/ 216 h 224"/>
                <a:gd name="T62" fmla="*/ 116 w 136"/>
                <a:gd name="T6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224">
                  <a:moveTo>
                    <a:pt x="32" y="224"/>
                  </a:moveTo>
                  <a:cubicBezTo>
                    <a:pt x="32" y="216"/>
                    <a:pt x="32" y="216"/>
                    <a:pt x="32" y="216"/>
                  </a:cubicBezTo>
                  <a:cubicBezTo>
                    <a:pt x="11" y="180"/>
                    <a:pt x="11" y="180"/>
                    <a:pt x="11" y="180"/>
                  </a:cubicBezTo>
                  <a:cubicBezTo>
                    <a:pt x="4" y="167"/>
                    <a:pt x="0" y="153"/>
                    <a:pt x="0" y="138"/>
                  </a:cubicBezTo>
                  <a:cubicBezTo>
                    <a:pt x="0" y="86"/>
                    <a:pt x="0" y="86"/>
                    <a:pt x="0" y="86"/>
                  </a:cubicBezTo>
                  <a:cubicBezTo>
                    <a:pt x="0" y="83"/>
                    <a:pt x="3" y="80"/>
                    <a:pt x="6" y="80"/>
                  </a:cubicBezTo>
                  <a:cubicBezTo>
                    <a:pt x="6" y="80"/>
                    <a:pt x="6" y="80"/>
                    <a:pt x="6" y="80"/>
                  </a:cubicBezTo>
                  <a:cubicBezTo>
                    <a:pt x="18" y="80"/>
                    <a:pt x="28" y="90"/>
                    <a:pt x="28" y="102"/>
                  </a:cubicBezTo>
                  <a:cubicBezTo>
                    <a:pt x="28" y="136"/>
                    <a:pt x="28" y="136"/>
                    <a:pt x="28" y="136"/>
                  </a:cubicBezTo>
                  <a:cubicBezTo>
                    <a:pt x="28" y="14"/>
                    <a:pt x="28" y="14"/>
                    <a:pt x="28" y="14"/>
                  </a:cubicBezTo>
                  <a:cubicBezTo>
                    <a:pt x="28" y="7"/>
                    <a:pt x="35" y="0"/>
                    <a:pt x="42" y="0"/>
                  </a:cubicBezTo>
                  <a:cubicBezTo>
                    <a:pt x="42" y="0"/>
                    <a:pt x="42" y="0"/>
                    <a:pt x="42" y="0"/>
                  </a:cubicBezTo>
                  <a:cubicBezTo>
                    <a:pt x="50" y="0"/>
                    <a:pt x="56" y="7"/>
                    <a:pt x="56" y="14"/>
                  </a:cubicBezTo>
                  <a:cubicBezTo>
                    <a:pt x="56" y="104"/>
                    <a:pt x="56" y="104"/>
                    <a:pt x="56" y="104"/>
                  </a:cubicBezTo>
                  <a:cubicBezTo>
                    <a:pt x="56" y="78"/>
                    <a:pt x="56" y="78"/>
                    <a:pt x="56" y="78"/>
                  </a:cubicBezTo>
                  <a:cubicBezTo>
                    <a:pt x="56" y="71"/>
                    <a:pt x="63" y="64"/>
                    <a:pt x="70" y="64"/>
                  </a:cubicBezTo>
                  <a:cubicBezTo>
                    <a:pt x="70" y="64"/>
                    <a:pt x="70" y="64"/>
                    <a:pt x="70" y="64"/>
                  </a:cubicBezTo>
                  <a:cubicBezTo>
                    <a:pt x="78" y="64"/>
                    <a:pt x="84" y="71"/>
                    <a:pt x="84" y="78"/>
                  </a:cubicBezTo>
                  <a:cubicBezTo>
                    <a:pt x="84" y="104"/>
                    <a:pt x="84" y="104"/>
                    <a:pt x="84" y="104"/>
                  </a:cubicBezTo>
                  <a:cubicBezTo>
                    <a:pt x="84" y="86"/>
                    <a:pt x="84" y="86"/>
                    <a:pt x="84" y="86"/>
                  </a:cubicBezTo>
                  <a:cubicBezTo>
                    <a:pt x="84" y="79"/>
                    <a:pt x="91" y="72"/>
                    <a:pt x="98" y="72"/>
                  </a:cubicBezTo>
                  <a:cubicBezTo>
                    <a:pt x="98" y="72"/>
                    <a:pt x="98" y="72"/>
                    <a:pt x="98" y="72"/>
                  </a:cubicBezTo>
                  <a:cubicBezTo>
                    <a:pt x="106" y="72"/>
                    <a:pt x="112" y="79"/>
                    <a:pt x="112" y="86"/>
                  </a:cubicBezTo>
                  <a:cubicBezTo>
                    <a:pt x="112" y="108"/>
                    <a:pt x="112" y="108"/>
                    <a:pt x="112" y="108"/>
                  </a:cubicBezTo>
                  <a:cubicBezTo>
                    <a:pt x="112" y="108"/>
                    <a:pt x="112" y="100"/>
                    <a:pt x="112" y="96"/>
                  </a:cubicBezTo>
                  <a:cubicBezTo>
                    <a:pt x="112" y="90"/>
                    <a:pt x="118" y="84"/>
                    <a:pt x="124" y="84"/>
                  </a:cubicBezTo>
                  <a:cubicBezTo>
                    <a:pt x="124" y="84"/>
                    <a:pt x="124" y="84"/>
                    <a:pt x="124" y="84"/>
                  </a:cubicBezTo>
                  <a:cubicBezTo>
                    <a:pt x="131" y="84"/>
                    <a:pt x="136" y="90"/>
                    <a:pt x="136" y="96"/>
                  </a:cubicBezTo>
                  <a:cubicBezTo>
                    <a:pt x="136" y="138"/>
                    <a:pt x="136" y="138"/>
                    <a:pt x="136" y="138"/>
                  </a:cubicBezTo>
                  <a:cubicBezTo>
                    <a:pt x="136" y="158"/>
                    <a:pt x="132" y="178"/>
                    <a:pt x="125" y="196"/>
                  </a:cubicBezTo>
                  <a:cubicBezTo>
                    <a:pt x="116" y="216"/>
                    <a:pt x="116" y="216"/>
                    <a:pt x="116" y="216"/>
                  </a:cubicBezTo>
                  <a:cubicBezTo>
                    <a:pt x="116" y="224"/>
                    <a:pt x="116" y="224"/>
                    <a:pt x="116" y="224"/>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42126"/>
                </a:solidFill>
                <a:latin typeface="Calibri" panose="020F0502020204030204"/>
              </a:endParaRPr>
            </a:p>
          </p:txBody>
        </p:sp>
        <p:sp>
          <p:nvSpPr>
            <p:cNvPr id="72" name="Freeform 56">
              <a:extLst>
                <a:ext uri="{FF2B5EF4-FFF2-40B4-BE49-F238E27FC236}">
                  <a16:creationId xmlns:a16="http://schemas.microsoft.com/office/drawing/2014/main" id="{2B400BC2-71CD-4447-AC70-2EB8EBF6BFD3}"/>
                </a:ext>
              </a:extLst>
            </p:cNvPr>
            <p:cNvSpPr>
              <a:spLocks/>
            </p:cNvSpPr>
            <p:nvPr/>
          </p:nvSpPr>
          <p:spPr bwMode="auto">
            <a:xfrm>
              <a:off x="2046288" y="5019676"/>
              <a:ext cx="142875" cy="104775"/>
            </a:xfrm>
            <a:custGeom>
              <a:avLst/>
              <a:gdLst>
                <a:gd name="T0" fmla="*/ 87 w 92"/>
                <a:gd name="T1" fmla="*/ 68 h 68"/>
                <a:gd name="T2" fmla="*/ 92 w 92"/>
                <a:gd name="T3" fmla="*/ 46 h 68"/>
                <a:gd name="T4" fmla="*/ 46 w 92"/>
                <a:gd name="T5" fmla="*/ 0 h 68"/>
                <a:gd name="T6" fmla="*/ 0 w 92"/>
                <a:gd name="T7" fmla="*/ 46 h 68"/>
                <a:gd name="T8" fmla="*/ 6 w 92"/>
                <a:gd name="T9" fmla="*/ 68 h 68"/>
              </a:gdLst>
              <a:ahLst/>
              <a:cxnLst>
                <a:cxn ang="0">
                  <a:pos x="T0" y="T1"/>
                </a:cxn>
                <a:cxn ang="0">
                  <a:pos x="T2" y="T3"/>
                </a:cxn>
                <a:cxn ang="0">
                  <a:pos x="T4" y="T5"/>
                </a:cxn>
                <a:cxn ang="0">
                  <a:pos x="T6" y="T7"/>
                </a:cxn>
                <a:cxn ang="0">
                  <a:pos x="T8" y="T9"/>
                </a:cxn>
              </a:cxnLst>
              <a:rect l="0" t="0" r="r" b="b"/>
              <a:pathLst>
                <a:path w="92" h="68">
                  <a:moveTo>
                    <a:pt x="87" y="68"/>
                  </a:moveTo>
                  <a:cubicBezTo>
                    <a:pt x="90" y="62"/>
                    <a:pt x="92" y="54"/>
                    <a:pt x="92" y="46"/>
                  </a:cubicBezTo>
                  <a:cubicBezTo>
                    <a:pt x="92" y="21"/>
                    <a:pt x="72" y="0"/>
                    <a:pt x="46" y="0"/>
                  </a:cubicBezTo>
                  <a:cubicBezTo>
                    <a:pt x="21" y="0"/>
                    <a:pt x="0" y="21"/>
                    <a:pt x="0" y="46"/>
                  </a:cubicBezTo>
                  <a:cubicBezTo>
                    <a:pt x="0" y="54"/>
                    <a:pt x="2" y="62"/>
                    <a:pt x="6" y="68"/>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42126"/>
                </a:solidFill>
                <a:latin typeface="Calibri" panose="020F0502020204030204"/>
              </a:endParaRPr>
            </a:p>
          </p:txBody>
        </p:sp>
      </p:grpSp>
      <p:grpSp>
        <p:nvGrpSpPr>
          <p:cNvPr id="73" name="Group 72">
            <a:extLst>
              <a:ext uri="{FF2B5EF4-FFF2-40B4-BE49-F238E27FC236}">
                <a16:creationId xmlns:a16="http://schemas.microsoft.com/office/drawing/2014/main" id="{47F0B3F3-4F9C-4F95-ABAD-B718DEFBFB82}"/>
              </a:ext>
            </a:extLst>
          </p:cNvPr>
          <p:cNvGrpSpPr/>
          <p:nvPr/>
        </p:nvGrpSpPr>
        <p:grpSpPr>
          <a:xfrm>
            <a:off x="6867728" y="4796468"/>
            <a:ext cx="798667" cy="801982"/>
            <a:chOff x="4079876" y="782638"/>
            <a:chExt cx="382587" cy="384175"/>
          </a:xfrm>
        </p:grpSpPr>
        <p:sp>
          <p:nvSpPr>
            <p:cNvPr id="74" name="Freeform 589">
              <a:extLst>
                <a:ext uri="{FF2B5EF4-FFF2-40B4-BE49-F238E27FC236}">
                  <a16:creationId xmlns:a16="http://schemas.microsoft.com/office/drawing/2014/main" id="{628552FB-E3AE-4AF9-ADF8-774EC900B520}"/>
                </a:ext>
              </a:extLst>
            </p:cNvPr>
            <p:cNvSpPr>
              <a:spLocks/>
            </p:cNvSpPr>
            <p:nvPr/>
          </p:nvSpPr>
          <p:spPr bwMode="auto">
            <a:xfrm>
              <a:off x="4079876" y="782638"/>
              <a:ext cx="322263" cy="292100"/>
            </a:xfrm>
            <a:custGeom>
              <a:avLst/>
              <a:gdLst>
                <a:gd name="T0" fmla="*/ 208 w 208"/>
                <a:gd name="T1" fmla="*/ 104 h 188"/>
                <a:gd name="T2" fmla="*/ 208 w 208"/>
                <a:gd name="T3" fmla="*/ 69 h 188"/>
                <a:gd name="T4" fmla="*/ 205 w 208"/>
                <a:gd name="T5" fmla="*/ 60 h 188"/>
                <a:gd name="T6" fmla="*/ 148 w 208"/>
                <a:gd name="T7" fmla="*/ 3 h 188"/>
                <a:gd name="T8" fmla="*/ 139 w 208"/>
                <a:gd name="T9" fmla="*/ 0 h 188"/>
                <a:gd name="T10" fmla="*/ 4 w 208"/>
                <a:gd name="T11" fmla="*/ 0 h 188"/>
                <a:gd name="T12" fmla="*/ 0 w 208"/>
                <a:gd name="T13" fmla="*/ 4 h 188"/>
                <a:gd name="T14" fmla="*/ 0 w 208"/>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88">
                  <a:moveTo>
                    <a:pt x="208" y="104"/>
                  </a:moveTo>
                  <a:cubicBezTo>
                    <a:pt x="208" y="69"/>
                    <a:pt x="208" y="69"/>
                    <a:pt x="208" y="69"/>
                  </a:cubicBezTo>
                  <a:cubicBezTo>
                    <a:pt x="208" y="66"/>
                    <a:pt x="207" y="63"/>
                    <a:pt x="205" y="60"/>
                  </a:cubicBezTo>
                  <a:cubicBezTo>
                    <a:pt x="148" y="3"/>
                    <a:pt x="148" y="3"/>
                    <a:pt x="148" y="3"/>
                  </a:cubicBezTo>
                  <a:cubicBezTo>
                    <a:pt x="145" y="1"/>
                    <a:pt x="142" y="0"/>
                    <a:pt x="139" y="0"/>
                  </a:cubicBezTo>
                  <a:cubicBezTo>
                    <a:pt x="4" y="0"/>
                    <a:pt x="4" y="0"/>
                    <a:pt x="4" y="0"/>
                  </a:cubicBezTo>
                  <a:cubicBezTo>
                    <a:pt x="2" y="0"/>
                    <a:pt x="0" y="2"/>
                    <a:pt x="0" y="4"/>
                  </a:cubicBezTo>
                  <a:cubicBezTo>
                    <a:pt x="0" y="188"/>
                    <a:pt x="0" y="188"/>
                    <a:pt x="0" y="188"/>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5" name="Freeform 590">
              <a:extLst>
                <a:ext uri="{FF2B5EF4-FFF2-40B4-BE49-F238E27FC236}">
                  <a16:creationId xmlns:a16="http://schemas.microsoft.com/office/drawing/2014/main" id="{AF1CFD2D-8626-4DD5-AC78-B42FDFBEF22B}"/>
                </a:ext>
              </a:extLst>
            </p:cNvPr>
            <p:cNvSpPr>
              <a:spLocks/>
            </p:cNvSpPr>
            <p:nvPr/>
          </p:nvSpPr>
          <p:spPr bwMode="auto">
            <a:xfrm>
              <a:off x="4302126" y="857250"/>
              <a:ext cx="100013" cy="30163"/>
            </a:xfrm>
            <a:custGeom>
              <a:avLst/>
              <a:gdLst>
                <a:gd name="T0" fmla="*/ 64 w 64"/>
                <a:gd name="T1" fmla="*/ 20 h 20"/>
                <a:gd name="T2" fmla="*/ 8 w 64"/>
                <a:gd name="T3" fmla="*/ 20 h 20"/>
                <a:gd name="T4" fmla="*/ 0 w 64"/>
                <a:gd name="T5" fmla="*/ 12 h 20"/>
                <a:gd name="T6" fmla="*/ 0 w 64"/>
                <a:gd name="T7" fmla="*/ 0 h 20"/>
              </a:gdLst>
              <a:ahLst/>
              <a:cxnLst>
                <a:cxn ang="0">
                  <a:pos x="T0" y="T1"/>
                </a:cxn>
                <a:cxn ang="0">
                  <a:pos x="T2" y="T3"/>
                </a:cxn>
                <a:cxn ang="0">
                  <a:pos x="T4" y="T5"/>
                </a:cxn>
                <a:cxn ang="0">
                  <a:pos x="T6" y="T7"/>
                </a:cxn>
              </a:cxnLst>
              <a:rect l="0" t="0" r="r" b="b"/>
              <a:pathLst>
                <a:path w="64" h="20">
                  <a:moveTo>
                    <a:pt x="64" y="20"/>
                  </a:moveTo>
                  <a:cubicBezTo>
                    <a:pt x="8" y="20"/>
                    <a:pt x="8" y="20"/>
                    <a:pt x="8" y="20"/>
                  </a:cubicBezTo>
                  <a:cubicBezTo>
                    <a:pt x="4" y="20"/>
                    <a:pt x="0" y="16"/>
                    <a:pt x="0" y="12"/>
                  </a:cubicBezTo>
                  <a:cubicBezTo>
                    <a:pt x="0" y="0"/>
                    <a:pt x="0" y="0"/>
                    <a:pt x="0" y="0"/>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6" name="Freeform 591">
              <a:extLst>
                <a:ext uri="{FF2B5EF4-FFF2-40B4-BE49-F238E27FC236}">
                  <a16:creationId xmlns:a16="http://schemas.microsoft.com/office/drawing/2014/main" id="{A8B93DE5-59B9-4C41-96AA-ED35E291A6A6}"/>
                </a:ext>
              </a:extLst>
            </p:cNvPr>
            <p:cNvSpPr>
              <a:spLocks/>
            </p:cNvSpPr>
            <p:nvPr/>
          </p:nvSpPr>
          <p:spPr bwMode="auto">
            <a:xfrm>
              <a:off x="4259263" y="944563"/>
              <a:ext cx="203200" cy="222250"/>
            </a:xfrm>
            <a:custGeom>
              <a:avLst/>
              <a:gdLst>
                <a:gd name="T0" fmla="*/ 0 w 128"/>
                <a:gd name="T1" fmla="*/ 0 h 140"/>
                <a:gd name="T2" fmla="*/ 128 w 128"/>
                <a:gd name="T3" fmla="*/ 0 h 140"/>
                <a:gd name="T4" fmla="*/ 128 w 128"/>
                <a:gd name="T5" fmla="*/ 140 h 140"/>
                <a:gd name="T6" fmla="*/ 35 w 128"/>
                <a:gd name="T7" fmla="*/ 140 h 140"/>
              </a:gdLst>
              <a:ahLst/>
              <a:cxnLst>
                <a:cxn ang="0">
                  <a:pos x="T0" y="T1"/>
                </a:cxn>
                <a:cxn ang="0">
                  <a:pos x="T2" y="T3"/>
                </a:cxn>
                <a:cxn ang="0">
                  <a:pos x="T4" y="T5"/>
                </a:cxn>
                <a:cxn ang="0">
                  <a:pos x="T6" y="T7"/>
                </a:cxn>
              </a:cxnLst>
              <a:rect l="0" t="0" r="r" b="b"/>
              <a:pathLst>
                <a:path w="128" h="140">
                  <a:moveTo>
                    <a:pt x="0" y="0"/>
                  </a:moveTo>
                  <a:lnTo>
                    <a:pt x="128" y="0"/>
                  </a:lnTo>
                  <a:lnTo>
                    <a:pt x="128" y="140"/>
                  </a:lnTo>
                  <a:lnTo>
                    <a:pt x="35" y="140"/>
                  </a:ln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7" name="Freeform 592">
              <a:extLst>
                <a:ext uri="{FF2B5EF4-FFF2-40B4-BE49-F238E27FC236}">
                  <a16:creationId xmlns:a16="http://schemas.microsoft.com/office/drawing/2014/main" id="{DEAA28DF-5208-49B9-AA33-7B61160A0579}"/>
                </a:ext>
              </a:extLst>
            </p:cNvPr>
            <p:cNvSpPr>
              <a:spLocks/>
            </p:cNvSpPr>
            <p:nvPr/>
          </p:nvSpPr>
          <p:spPr bwMode="auto">
            <a:xfrm>
              <a:off x="4259263" y="993775"/>
              <a:ext cx="142875" cy="61913"/>
            </a:xfrm>
            <a:custGeom>
              <a:avLst/>
              <a:gdLst>
                <a:gd name="T0" fmla="*/ 90 w 90"/>
                <a:gd name="T1" fmla="*/ 0 h 39"/>
                <a:gd name="T2" fmla="*/ 19 w 90"/>
                <a:gd name="T3" fmla="*/ 39 h 39"/>
                <a:gd name="T4" fmla="*/ 0 w 90"/>
                <a:gd name="T5" fmla="*/ 27 h 39"/>
              </a:gdLst>
              <a:ahLst/>
              <a:cxnLst>
                <a:cxn ang="0">
                  <a:pos x="T0" y="T1"/>
                </a:cxn>
                <a:cxn ang="0">
                  <a:pos x="T2" y="T3"/>
                </a:cxn>
                <a:cxn ang="0">
                  <a:pos x="T4" y="T5"/>
                </a:cxn>
              </a:cxnLst>
              <a:rect l="0" t="0" r="r" b="b"/>
              <a:pathLst>
                <a:path w="90" h="39">
                  <a:moveTo>
                    <a:pt x="90" y="0"/>
                  </a:moveTo>
                  <a:lnTo>
                    <a:pt x="19" y="39"/>
                  </a:lnTo>
                  <a:lnTo>
                    <a:pt x="0" y="27"/>
                  </a:ln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8" name="Freeform 593">
              <a:extLst>
                <a:ext uri="{FF2B5EF4-FFF2-40B4-BE49-F238E27FC236}">
                  <a16:creationId xmlns:a16="http://schemas.microsoft.com/office/drawing/2014/main" id="{76D4A89B-64BD-453D-8EB0-D4A42E387D36}"/>
                </a:ext>
              </a:extLst>
            </p:cNvPr>
            <p:cNvSpPr>
              <a:spLocks/>
            </p:cNvSpPr>
            <p:nvPr/>
          </p:nvSpPr>
          <p:spPr bwMode="auto">
            <a:xfrm>
              <a:off x="4092576" y="942975"/>
              <a:ext cx="173038" cy="200025"/>
            </a:xfrm>
            <a:custGeom>
              <a:avLst/>
              <a:gdLst>
                <a:gd name="T0" fmla="*/ 112 w 112"/>
                <a:gd name="T1" fmla="*/ 129 h 129"/>
                <a:gd name="T2" fmla="*/ 112 w 112"/>
                <a:gd name="T3" fmla="*/ 121 h 129"/>
                <a:gd name="T4" fmla="*/ 100 w 112"/>
                <a:gd name="T5" fmla="*/ 109 h 129"/>
                <a:gd name="T6" fmla="*/ 80 w 112"/>
                <a:gd name="T7" fmla="*/ 109 h 129"/>
                <a:gd name="T8" fmla="*/ 72 w 112"/>
                <a:gd name="T9" fmla="*/ 101 h 129"/>
                <a:gd name="T10" fmla="*/ 72 w 112"/>
                <a:gd name="T11" fmla="*/ 96 h 129"/>
                <a:gd name="T12" fmla="*/ 84 w 112"/>
                <a:gd name="T13" fmla="*/ 59 h 129"/>
                <a:gd name="T14" fmla="*/ 92 w 112"/>
                <a:gd name="T15" fmla="*/ 37 h 129"/>
                <a:gd name="T16" fmla="*/ 57 w 112"/>
                <a:gd name="T17" fmla="*/ 1 h 129"/>
                <a:gd name="T18" fmla="*/ 20 w 112"/>
                <a:gd name="T19" fmla="*/ 37 h 129"/>
                <a:gd name="T20" fmla="*/ 28 w 112"/>
                <a:gd name="T21" fmla="*/ 59 h 129"/>
                <a:gd name="T22" fmla="*/ 40 w 112"/>
                <a:gd name="T23" fmla="*/ 94 h 129"/>
                <a:gd name="T24" fmla="*/ 40 w 112"/>
                <a:gd name="T25" fmla="*/ 101 h 129"/>
                <a:gd name="T26" fmla="*/ 32 w 112"/>
                <a:gd name="T27" fmla="*/ 109 h 129"/>
                <a:gd name="T28" fmla="*/ 12 w 112"/>
                <a:gd name="T29" fmla="*/ 109 h 129"/>
                <a:gd name="T30" fmla="*/ 0 w 112"/>
                <a:gd name="T31" fmla="*/ 121 h 129"/>
                <a:gd name="T32" fmla="*/ 0 w 112"/>
                <a:gd name="T33"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29">
                  <a:moveTo>
                    <a:pt x="112" y="129"/>
                  </a:moveTo>
                  <a:cubicBezTo>
                    <a:pt x="112" y="121"/>
                    <a:pt x="112" y="121"/>
                    <a:pt x="112" y="121"/>
                  </a:cubicBezTo>
                  <a:cubicBezTo>
                    <a:pt x="112" y="114"/>
                    <a:pt x="107" y="109"/>
                    <a:pt x="100" y="109"/>
                  </a:cubicBezTo>
                  <a:cubicBezTo>
                    <a:pt x="80" y="109"/>
                    <a:pt x="80" y="109"/>
                    <a:pt x="80" y="109"/>
                  </a:cubicBezTo>
                  <a:cubicBezTo>
                    <a:pt x="76" y="109"/>
                    <a:pt x="72" y="105"/>
                    <a:pt x="72" y="101"/>
                  </a:cubicBezTo>
                  <a:cubicBezTo>
                    <a:pt x="72" y="96"/>
                    <a:pt x="72" y="96"/>
                    <a:pt x="72" y="96"/>
                  </a:cubicBezTo>
                  <a:cubicBezTo>
                    <a:pt x="72" y="83"/>
                    <a:pt x="76" y="70"/>
                    <a:pt x="84" y="59"/>
                  </a:cubicBezTo>
                  <a:cubicBezTo>
                    <a:pt x="89" y="53"/>
                    <a:pt x="92" y="45"/>
                    <a:pt x="92" y="37"/>
                  </a:cubicBezTo>
                  <a:cubicBezTo>
                    <a:pt x="92" y="18"/>
                    <a:pt x="76" y="2"/>
                    <a:pt x="57" y="1"/>
                  </a:cubicBezTo>
                  <a:cubicBezTo>
                    <a:pt x="37" y="0"/>
                    <a:pt x="20" y="17"/>
                    <a:pt x="20" y="37"/>
                  </a:cubicBezTo>
                  <a:cubicBezTo>
                    <a:pt x="20" y="45"/>
                    <a:pt x="23" y="53"/>
                    <a:pt x="28" y="59"/>
                  </a:cubicBezTo>
                  <a:cubicBezTo>
                    <a:pt x="35" y="69"/>
                    <a:pt x="40" y="81"/>
                    <a:pt x="40" y="94"/>
                  </a:cubicBezTo>
                  <a:cubicBezTo>
                    <a:pt x="40" y="101"/>
                    <a:pt x="40" y="101"/>
                    <a:pt x="40" y="101"/>
                  </a:cubicBezTo>
                  <a:cubicBezTo>
                    <a:pt x="40" y="105"/>
                    <a:pt x="37" y="109"/>
                    <a:pt x="32" y="109"/>
                  </a:cubicBezTo>
                  <a:cubicBezTo>
                    <a:pt x="12" y="109"/>
                    <a:pt x="12" y="109"/>
                    <a:pt x="12" y="109"/>
                  </a:cubicBezTo>
                  <a:cubicBezTo>
                    <a:pt x="6" y="109"/>
                    <a:pt x="0" y="114"/>
                    <a:pt x="0" y="121"/>
                  </a:cubicBezTo>
                  <a:cubicBezTo>
                    <a:pt x="0" y="129"/>
                    <a:pt x="0" y="129"/>
                    <a:pt x="0" y="129"/>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9" name="Line 594">
              <a:extLst>
                <a:ext uri="{FF2B5EF4-FFF2-40B4-BE49-F238E27FC236}">
                  <a16:creationId xmlns:a16="http://schemas.microsoft.com/office/drawing/2014/main" id="{FE808BCE-0C21-4848-86E0-9E783A620A60}"/>
                </a:ext>
              </a:extLst>
            </p:cNvPr>
            <p:cNvSpPr>
              <a:spLocks noChangeShapeType="1"/>
            </p:cNvSpPr>
            <p:nvPr/>
          </p:nvSpPr>
          <p:spPr bwMode="auto">
            <a:xfrm flipH="1">
              <a:off x="4191001" y="1111250"/>
              <a:ext cx="25400"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80" name="Line 595">
              <a:extLst>
                <a:ext uri="{FF2B5EF4-FFF2-40B4-BE49-F238E27FC236}">
                  <a16:creationId xmlns:a16="http://schemas.microsoft.com/office/drawing/2014/main" id="{29B0B5EC-DD84-408D-A777-83D56FCF1ECA}"/>
                </a:ext>
              </a:extLst>
            </p:cNvPr>
            <p:cNvSpPr>
              <a:spLocks noChangeShapeType="1"/>
            </p:cNvSpPr>
            <p:nvPr/>
          </p:nvSpPr>
          <p:spPr bwMode="auto">
            <a:xfrm>
              <a:off x="4098926" y="1166813"/>
              <a:ext cx="160338"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grpSp>
      <p:sp>
        <p:nvSpPr>
          <p:cNvPr id="6" name="Title 5"/>
          <p:cNvSpPr>
            <a:spLocks noGrp="1"/>
          </p:cNvSpPr>
          <p:nvPr>
            <p:ph type="title"/>
          </p:nvPr>
        </p:nvSpPr>
        <p:spPr>
          <a:xfrm>
            <a:off x="535852" y="1614598"/>
            <a:ext cx="5255348" cy="1054900"/>
          </a:xfrm>
        </p:spPr>
        <p:txBody>
          <a:bodyPr/>
          <a:lstStyle/>
          <a:p>
            <a:r>
              <a:rPr lang="en-US" sz="3600" dirty="0"/>
              <a:t>Accessing ANG (Atrezzo) </a:t>
            </a:r>
            <a:br>
              <a:rPr lang="en-US" sz="3600" dirty="0"/>
            </a:br>
            <a:r>
              <a:rPr lang="en-US" sz="3600" dirty="0"/>
              <a:t>Provider Portal </a:t>
            </a:r>
            <a:endParaRPr lang="en-US" dirty="0"/>
          </a:p>
        </p:txBody>
      </p:sp>
      <p:sp>
        <p:nvSpPr>
          <p:cNvPr id="4" name="TextBox 3">
            <a:extLst>
              <a:ext uri="{FF2B5EF4-FFF2-40B4-BE49-F238E27FC236}">
                <a16:creationId xmlns:a16="http://schemas.microsoft.com/office/drawing/2014/main" id="{12CFB729-E7DB-4FFE-BBA1-ADC28E154B25}"/>
              </a:ext>
            </a:extLst>
          </p:cNvPr>
          <p:cNvSpPr txBox="1"/>
          <p:nvPr/>
        </p:nvSpPr>
        <p:spPr>
          <a:xfrm>
            <a:off x="621508" y="3338606"/>
            <a:ext cx="4347930" cy="369332"/>
          </a:xfrm>
          <a:prstGeom prst="rect">
            <a:avLst/>
          </a:prstGeom>
          <a:noFill/>
        </p:spPr>
        <p:txBody>
          <a:bodyPr wrap="square" rtlCol="0">
            <a:spAutoFit/>
          </a:bodyPr>
          <a:lstStyle/>
          <a:p>
            <a:r>
              <a:rPr lang="en-US" b="1" dirty="0">
                <a:solidFill>
                  <a:srgbClr val="D4CCA8"/>
                </a:solidFill>
              </a:rPr>
              <a:t>Website: </a:t>
            </a:r>
            <a:r>
              <a:rPr lang="en-US" b="1" dirty="0">
                <a:solidFill>
                  <a:srgbClr val="D4CCA8"/>
                </a:solidFill>
                <a:hlinkClick r:id="rId4">
                  <a:extLst>
                    <a:ext uri="{A12FA001-AC4F-418D-AE19-62706E023703}">
                      <ahyp:hlinkClr xmlns:ahyp="http://schemas.microsoft.com/office/drawing/2018/hyperlinkcolor" val="tx"/>
                    </a:ext>
                  </a:extLst>
                </a:hlinkClick>
              </a:rPr>
              <a:t>https://portal.Kepro.com</a:t>
            </a:r>
            <a:endParaRPr lang="en-US" b="1" dirty="0">
              <a:solidFill>
                <a:srgbClr val="D4CCA8"/>
              </a:solidFill>
            </a:endParaRPr>
          </a:p>
        </p:txBody>
      </p:sp>
      <p:pic>
        <p:nvPicPr>
          <p:cNvPr id="8" name="Picture 7">
            <a:hlinkClick r:id="rId4"/>
            <a:extLst>
              <a:ext uri="{FF2B5EF4-FFF2-40B4-BE49-F238E27FC236}">
                <a16:creationId xmlns:a16="http://schemas.microsoft.com/office/drawing/2014/main" id="{CF1FF7AD-BA9B-4CF0-93F8-FF91D64D0587}"/>
              </a:ext>
            </a:extLst>
          </p:cNvPr>
          <p:cNvPicPr>
            <a:picLocks noChangeAspect="1"/>
          </p:cNvPicPr>
          <p:nvPr/>
        </p:nvPicPr>
        <p:blipFill>
          <a:blip r:embed="rId5"/>
          <a:stretch>
            <a:fillRect/>
          </a:stretch>
        </p:blipFill>
        <p:spPr>
          <a:xfrm>
            <a:off x="1659038" y="4137746"/>
            <a:ext cx="2038350" cy="1228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2" name="Straight Connector 11">
            <a:extLst>
              <a:ext uri="{FF2B5EF4-FFF2-40B4-BE49-F238E27FC236}">
                <a16:creationId xmlns:a16="http://schemas.microsoft.com/office/drawing/2014/main" id="{2505E608-BDD2-BDB0-1A7B-94936AAB8199}"/>
              </a:ext>
            </a:extLst>
          </p:cNvPr>
          <p:cNvCxnSpPr/>
          <p:nvPr/>
        </p:nvCxnSpPr>
        <p:spPr>
          <a:xfrm>
            <a:off x="621508" y="2996409"/>
            <a:ext cx="2838471" cy="0"/>
          </a:xfrm>
          <a:prstGeom prst="line">
            <a:avLst/>
          </a:prstGeom>
          <a:ln w="38100">
            <a:solidFill>
              <a:srgbClr val="F2ECE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270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AF31FA-5793-365C-62C5-3C212AB4CD1B}"/>
              </a:ext>
            </a:extLst>
          </p:cNvPr>
          <p:cNvSpPr>
            <a:spLocks noGrp="1"/>
          </p:cNvSpPr>
          <p:nvPr>
            <p:ph type="body" sz="quarter" idx="10"/>
          </p:nvPr>
        </p:nvSpPr>
        <p:spPr>
          <a:xfrm>
            <a:off x="606794" y="1906647"/>
            <a:ext cx="4888842" cy="1714008"/>
          </a:xfrm>
        </p:spPr>
        <p:txBody>
          <a:bodyPr/>
          <a:lstStyle/>
          <a:p>
            <a:pPr>
              <a:lnSpc>
                <a:spcPct val="100000"/>
              </a:lnSpc>
            </a:pPr>
            <a:r>
              <a:rPr lang="en-US" dirty="0"/>
              <a:t>Submission Steps for Case Creation Wizard</a:t>
            </a:r>
          </a:p>
        </p:txBody>
      </p:sp>
      <p:sp>
        <p:nvSpPr>
          <p:cNvPr id="4" name="TextBox 3">
            <a:extLst>
              <a:ext uri="{FF2B5EF4-FFF2-40B4-BE49-F238E27FC236}">
                <a16:creationId xmlns:a16="http://schemas.microsoft.com/office/drawing/2014/main" id="{2AF92D26-E6C7-6B39-85AA-E61BEE1F4CF9}"/>
              </a:ext>
            </a:extLst>
          </p:cNvPr>
          <p:cNvSpPr txBox="1"/>
          <p:nvPr/>
        </p:nvSpPr>
        <p:spPr>
          <a:xfrm>
            <a:off x="809994" y="3019320"/>
            <a:ext cx="4482442" cy="2031325"/>
          </a:xfrm>
          <a:prstGeom prst="rect">
            <a:avLst/>
          </a:prstGeom>
          <a:noFill/>
        </p:spPr>
        <p:txBody>
          <a:bodyPr wrap="square" rtlCol="0">
            <a:spAutoFit/>
          </a:bodyPr>
          <a:lstStyle/>
          <a:p>
            <a:pPr algn="just"/>
            <a:r>
              <a:rPr lang="en-US" dirty="0"/>
              <a:t>The following slides present step by step instruction on how to submit a case through the ANG Case Creation Wizard. Please notice each slide has a corresponding step 1 through 23 with instructions on the left and highlighted boxes to guide the process.</a:t>
            </a:r>
          </a:p>
        </p:txBody>
      </p:sp>
      <p:sp>
        <p:nvSpPr>
          <p:cNvPr id="7" name="Rectangle 6">
            <a:extLst>
              <a:ext uri="{FF2B5EF4-FFF2-40B4-BE49-F238E27FC236}">
                <a16:creationId xmlns:a16="http://schemas.microsoft.com/office/drawing/2014/main" id="{96D11583-1CBD-EFD4-2FC3-365E4E403A98}"/>
              </a:ext>
            </a:extLst>
          </p:cNvPr>
          <p:cNvSpPr/>
          <p:nvPr/>
        </p:nvSpPr>
        <p:spPr>
          <a:xfrm>
            <a:off x="606794" y="5299788"/>
            <a:ext cx="4888842" cy="12409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E136493-04BF-7177-895B-3738B088C1B8}"/>
              </a:ext>
            </a:extLst>
          </p:cNvPr>
          <p:cNvPicPr>
            <a:picLocks noChangeAspect="1"/>
          </p:cNvPicPr>
          <p:nvPr/>
        </p:nvPicPr>
        <p:blipFill rotWithShape="1">
          <a:blip r:embed="rId2"/>
          <a:srcRect l="15917" r="14440"/>
          <a:stretch/>
        </p:blipFill>
        <p:spPr>
          <a:xfrm>
            <a:off x="1662874" y="5268603"/>
            <a:ext cx="849085" cy="885825"/>
          </a:xfrm>
          <a:prstGeom prst="rect">
            <a:avLst/>
          </a:prstGeom>
        </p:spPr>
      </p:pic>
      <p:pic>
        <p:nvPicPr>
          <p:cNvPr id="9" name="Picture 8">
            <a:extLst>
              <a:ext uri="{FF2B5EF4-FFF2-40B4-BE49-F238E27FC236}">
                <a16:creationId xmlns:a16="http://schemas.microsoft.com/office/drawing/2014/main" id="{1702D247-B77E-D37E-860B-A11F8C97270D}"/>
              </a:ext>
            </a:extLst>
          </p:cNvPr>
          <p:cNvPicPr>
            <a:picLocks noChangeAspect="1"/>
          </p:cNvPicPr>
          <p:nvPr/>
        </p:nvPicPr>
        <p:blipFill rotWithShape="1">
          <a:blip r:embed="rId3"/>
          <a:srcRect l="20449" t="6827" r="20451" b="7852"/>
          <a:stretch/>
        </p:blipFill>
        <p:spPr>
          <a:xfrm>
            <a:off x="3315853" y="5268603"/>
            <a:ext cx="951347" cy="885825"/>
          </a:xfrm>
          <a:prstGeom prst="rect">
            <a:avLst/>
          </a:prstGeom>
        </p:spPr>
      </p:pic>
      <p:sp>
        <p:nvSpPr>
          <p:cNvPr id="10" name="Arrow: Right 9">
            <a:extLst>
              <a:ext uri="{FF2B5EF4-FFF2-40B4-BE49-F238E27FC236}">
                <a16:creationId xmlns:a16="http://schemas.microsoft.com/office/drawing/2014/main" id="{C55C6D9D-5BF9-49CA-8EE6-0A32C6FED0EA}"/>
              </a:ext>
            </a:extLst>
          </p:cNvPr>
          <p:cNvSpPr/>
          <p:nvPr/>
        </p:nvSpPr>
        <p:spPr>
          <a:xfrm>
            <a:off x="2623127" y="5569527"/>
            <a:ext cx="544946" cy="341746"/>
          </a:xfrm>
          <a:prstGeom prst="rightArrow">
            <a:avLst/>
          </a:prstGeom>
          <a:solidFill>
            <a:srgbClr val="F2ECE4"/>
          </a:solidFill>
          <a:ln>
            <a:solidFill>
              <a:srgbClr val="F5F0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D898047-760F-8ED7-3753-DABF6BE1FA0F}"/>
              </a:ext>
            </a:extLst>
          </p:cNvPr>
          <p:cNvCxnSpPr/>
          <p:nvPr/>
        </p:nvCxnSpPr>
        <p:spPr>
          <a:xfrm>
            <a:off x="1043709" y="2938208"/>
            <a:ext cx="4064000" cy="0"/>
          </a:xfrm>
          <a:prstGeom prst="line">
            <a:avLst/>
          </a:prstGeom>
          <a:ln w="28575">
            <a:solidFill>
              <a:srgbClr val="F2ECE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74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3041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58634" y="1362378"/>
            <a:ext cx="2503503" cy="1470924"/>
          </a:xfrm>
        </p:spPr>
        <p:txBody>
          <a:bodyPr/>
          <a:lstStyle/>
          <a:p>
            <a:pPr marL="0" marR="0" lvl="0" indent="0">
              <a:lnSpc>
                <a:spcPct val="107000"/>
              </a:lnSpc>
              <a:spcBef>
                <a:spcPts val="0"/>
              </a:spcBef>
              <a:spcAft>
                <a:spcPts val="800"/>
              </a:spcAft>
              <a:buNone/>
            </a:pPr>
            <a:r>
              <a:rPr lang="en-US" sz="1800" b="0" i="1" dirty="0">
                <a:solidFill>
                  <a:schemeClr val="bg1"/>
                </a:solidFill>
                <a:effectLst/>
                <a:latin typeface="+mn-lt"/>
                <a:ea typeface="Calibri" panose="020F0502020204030204" pitchFamily="34" charset="0"/>
                <a:cs typeface="Times New Roman" panose="02020603050405020304" pitchFamily="18" charset="0"/>
              </a:rPr>
              <a:t>After logging in from the  home screen, click on “Create Case”.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23</a:t>
            </a:fld>
            <a:endParaRPr lang="en-US" dirty="0"/>
          </a:p>
        </p:txBody>
      </p:sp>
      <p:sp>
        <p:nvSpPr>
          <p:cNvPr id="14" name="Rectangle 13">
            <a:extLst>
              <a:ext uri="{FF2B5EF4-FFF2-40B4-BE49-F238E27FC236}">
                <a16:creationId xmlns:a16="http://schemas.microsoft.com/office/drawing/2014/main" id="{9146A072-327E-4681-AFC7-908824BAF71D}"/>
              </a:ext>
            </a:extLst>
          </p:cNvPr>
          <p:cNvSpPr/>
          <p:nvPr/>
        </p:nvSpPr>
        <p:spPr>
          <a:xfrm>
            <a:off x="6345735" y="2261415"/>
            <a:ext cx="1150374" cy="98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4BE5ACE-38BD-440C-B71E-8FB4FE974B61}"/>
              </a:ext>
            </a:extLst>
          </p:cNvPr>
          <p:cNvSpPr/>
          <p:nvPr/>
        </p:nvSpPr>
        <p:spPr>
          <a:xfrm>
            <a:off x="6286742" y="2369570"/>
            <a:ext cx="1229032" cy="157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3311592" y="1015437"/>
            <a:ext cx="7327833" cy="838641"/>
          </a:xfrm>
          <a:solidFill>
            <a:schemeClr val="bg1"/>
          </a:solidFill>
        </p:spPr>
        <p:txBody>
          <a:bodyPr/>
          <a:lstStyle/>
          <a:p>
            <a:pPr eaLnBrk="1" hangingPunct="1">
              <a:buNone/>
            </a:pPr>
            <a:r>
              <a:rPr lang="en-US" sz="2000" dirty="0"/>
              <a:t>Successful Completion of setup/login directs user to the Home Page</a:t>
            </a:r>
          </a:p>
        </p:txBody>
      </p:sp>
      <p:pic>
        <p:nvPicPr>
          <p:cNvPr id="20" name="Graphic 19" descr="Badge 1 with solid fill">
            <a:extLst>
              <a:ext uri="{FF2B5EF4-FFF2-40B4-BE49-F238E27FC236}">
                <a16:creationId xmlns:a16="http://schemas.microsoft.com/office/drawing/2014/main" id="{DF044D3A-7121-44A6-A19A-B69042463A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8326" y="279494"/>
            <a:ext cx="914400" cy="914400"/>
          </a:xfrm>
          <a:prstGeom prst="rect">
            <a:avLst/>
          </a:prstGeom>
        </p:spPr>
      </p:pic>
      <p:sp>
        <p:nvSpPr>
          <p:cNvPr id="25" name="Rectangle 24">
            <a:extLst>
              <a:ext uri="{FF2B5EF4-FFF2-40B4-BE49-F238E27FC236}">
                <a16:creationId xmlns:a16="http://schemas.microsoft.com/office/drawing/2014/main" id="{1FD69448-7E18-4B22-A04B-4A9802712EE6}"/>
              </a:ext>
            </a:extLst>
          </p:cNvPr>
          <p:cNvSpPr/>
          <p:nvPr/>
        </p:nvSpPr>
        <p:spPr>
          <a:xfrm>
            <a:off x="6247413" y="2248879"/>
            <a:ext cx="1248696" cy="244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0F4B6FD-F1F1-7068-5E67-480474F6E406}"/>
              </a:ext>
            </a:extLst>
          </p:cNvPr>
          <p:cNvPicPr>
            <a:picLocks noChangeAspect="1"/>
          </p:cNvPicPr>
          <p:nvPr/>
        </p:nvPicPr>
        <p:blipFill>
          <a:blip r:embed="rId4"/>
          <a:stretch>
            <a:fillRect/>
          </a:stretch>
        </p:blipFill>
        <p:spPr>
          <a:xfrm>
            <a:off x="2975703" y="1822487"/>
            <a:ext cx="9040812" cy="4265509"/>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3D42E5C1-36BF-DB31-8ECD-6295BA169901}"/>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780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11592" y="356381"/>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8857" y="1653941"/>
            <a:ext cx="2396971" cy="1470924"/>
          </a:xfrm>
        </p:spPr>
        <p:txBody>
          <a:bodyPr/>
          <a:lstStyle/>
          <a:p>
            <a:pPr marL="0" indent="0" algn="ctr">
              <a:buNone/>
            </a:pPr>
            <a:r>
              <a:rPr lang="en-US" sz="2000" cap="all" dirty="0">
                <a:solidFill>
                  <a:schemeClr val="bg1"/>
                </a:solidFill>
              </a:rPr>
              <a:t>“Create Case Wizard” screen view</a:t>
            </a:r>
          </a:p>
          <a:p>
            <a:pPr marL="0" indent="0">
              <a:buNone/>
            </a:pPr>
            <a:endParaRPr lang="en-US" sz="2000" cap="all" dirty="0">
              <a:solidFill>
                <a:schemeClr val="bg1"/>
              </a:solidFill>
            </a:endParaRP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24</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3311592" y="1015437"/>
            <a:ext cx="7856517" cy="838641"/>
          </a:xfrm>
          <a:solidFill>
            <a:srgbClr val="F2F2F2"/>
          </a:solidFill>
        </p:spPr>
        <p:txBody>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Create a Case Wizard shows each section as a Step. The required information will be indicated by a red asterisk (</a:t>
            </a:r>
            <a:r>
              <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Graphic 5" descr="Badge with solid fill">
            <a:extLst>
              <a:ext uri="{FF2B5EF4-FFF2-40B4-BE49-F238E27FC236}">
                <a16:creationId xmlns:a16="http://schemas.microsoft.com/office/drawing/2014/main" id="{68249213-9E46-4CFE-AABB-BFA8F33644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0142" y="117227"/>
            <a:ext cx="914400" cy="914400"/>
          </a:xfrm>
          <a:prstGeom prst="rect">
            <a:avLst/>
          </a:prstGeom>
        </p:spPr>
      </p:pic>
      <p:sp>
        <p:nvSpPr>
          <p:cNvPr id="21" name="Rectangle 20">
            <a:extLst>
              <a:ext uri="{FF2B5EF4-FFF2-40B4-BE49-F238E27FC236}">
                <a16:creationId xmlns:a16="http://schemas.microsoft.com/office/drawing/2014/main" id="{5772500A-49FB-4578-9947-225D602647E3}"/>
              </a:ext>
            </a:extLst>
          </p:cNvPr>
          <p:cNvSpPr/>
          <p:nvPr/>
        </p:nvSpPr>
        <p:spPr>
          <a:xfrm>
            <a:off x="2951099" y="2248208"/>
            <a:ext cx="1281556" cy="509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5BA7520-47E1-E547-2F0F-157C234AFCF1}"/>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39461A-E281-99C2-895D-0DED8262AFDF}"/>
              </a:ext>
            </a:extLst>
          </p:cNvPr>
          <p:cNvPicPr>
            <a:picLocks noChangeAspect="1"/>
          </p:cNvPicPr>
          <p:nvPr/>
        </p:nvPicPr>
        <p:blipFill>
          <a:blip r:embed="rId4"/>
          <a:stretch>
            <a:fillRect/>
          </a:stretch>
        </p:blipFill>
        <p:spPr>
          <a:xfrm>
            <a:off x="3855684" y="2628774"/>
            <a:ext cx="6010805" cy="2047325"/>
          </a:xfrm>
          <a:prstGeom prst="rect">
            <a:avLst/>
          </a:prstGeom>
        </p:spPr>
      </p:pic>
    </p:spTree>
    <p:extLst>
      <p:ext uri="{BB962C8B-B14F-4D97-AF65-F5344CB8AC3E}">
        <p14:creationId xmlns:p14="http://schemas.microsoft.com/office/powerpoint/2010/main" val="4143300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5404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18557" y="1135088"/>
            <a:ext cx="2396971" cy="1470924"/>
          </a:xfrm>
        </p:spPr>
        <p:txBody>
          <a:bodyPr/>
          <a:lstStyle/>
          <a:p>
            <a:pPr marL="0" indent="0" algn="ctr">
              <a:buNone/>
            </a:pPr>
            <a:r>
              <a:rPr lang="en-US" cap="all" dirty="0">
                <a:solidFill>
                  <a:schemeClr val="bg1"/>
                </a:solidFill>
              </a:rPr>
              <a:t>Case Parameters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25</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34603" y="1590550"/>
            <a:ext cx="2469802" cy="3943361"/>
          </a:xfrm>
          <a:noFill/>
        </p:spPr>
        <p:txBody>
          <a:bodyPr/>
          <a:lstStyle/>
          <a:p>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a:t>
            </a:r>
          </a:p>
          <a:p>
            <a:pPr marL="285750" indent="-285750">
              <a:buFont typeface="Arial" panose="020B0604020202020204" pitchFamily="34" charset="0"/>
              <a:buChar cha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Case Type: “UM”</a:t>
            </a:r>
          </a:p>
          <a:p>
            <a:pPr marL="285750" indent="-285750">
              <a:buFont typeface="Arial" panose="020B0604020202020204" pitchFamily="34" charset="0"/>
              <a:buChar cha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Case Contract: “Minnesota </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Medicaid</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Request Type: </a:t>
            </a:r>
          </a:p>
          <a:p>
            <a:pPr marL="742950" lvl="1" indent="-285750">
              <a:buFont typeface="Arial" panose="020B0604020202020204" pitchFamily="34" charset="0"/>
              <a:buChar char="•"/>
            </a:pPr>
            <a:r>
              <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“Inpatient”</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sz="1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“Go To Consumer Information” to continue</a:t>
            </a:r>
          </a:p>
          <a:p>
            <a:pPr eaLnBrk="1" hangingPunct="1">
              <a:buNone/>
            </a:pPr>
            <a:endParaRPr lang="en-US" sz="1300" dirty="0">
              <a:solidFill>
                <a:schemeClr val="bg1"/>
              </a:solidFill>
            </a:endParaRPr>
          </a:p>
        </p:txBody>
      </p:sp>
      <p:pic>
        <p:nvPicPr>
          <p:cNvPr id="6" name="Graphic 5" descr="Badge 3 with solid fill">
            <a:extLst>
              <a:ext uri="{FF2B5EF4-FFF2-40B4-BE49-F238E27FC236}">
                <a16:creationId xmlns:a16="http://schemas.microsoft.com/office/drawing/2014/main" id="{FB3712F1-5B81-4DE1-A8A1-B24C1B5944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9842" y="114890"/>
            <a:ext cx="914400" cy="914400"/>
          </a:xfrm>
          <a:prstGeom prst="rect">
            <a:avLst/>
          </a:prstGeom>
        </p:spPr>
      </p:pic>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D7BF416-3D10-4560-A23A-E5922B912741}"/>
              </a:ext>
            </a:extLst>
          </p:cNvPr>
          <p:cNvSpPr/>
          <p:nvPr/>
        </p:nvSpPr>
        <p:spPr>
          <a:xfrm>
            <a:off x="6291302" y="3110510"/>
            <a:ext cx="1657355" cy="617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9664731-2DFF-76A7-74DA-947391C76022}"/>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D8A2E1A9-2F03-FE7B-4AC6-D035D16DF9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14" b="7787"/>
          <a:stretch/>
        </p:blipFill>
        <p:spPr bwMode="auto">
          <a:xfrm>
            <a:off x="3333712" y="1432966"/>
            <a:ext cx="8039100" cy="41009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EC0AAC8-7FB6-E75F-47C5-75581E60F517}"/>
              </a:ext>
            </a:extLst>
          </p:cNvPr>
          <p:cNvSpPr/>
          <p:nvPr/>
        </p:nvSpPr>
        <p:spPr>
          <a:xfrm>
            <a:off x="4470400" y="1486415"/>
            <a:ext cx="1154545" cy="191908"/>
          </a:xfrm>
          <a:prstGeom prst="rect">
            <a:avLst/>
          </a:prstGeom>
          <a:solidFill>
            <a:srgbClr val="F2EC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A7A5931-28CA-7BE8-AC8A-BBA64B639107}"/>
              </a:ext>
            </a:extLst>
          </p:cNvPr>
          <p:cNvSpPr/>
          <p:nvPr/>
        </p:nvSpPr>
        <p:spPr>
          <a:xfrm>
            <a:off x="8903855" y="3727734"/>
            <a:ext cx="2142836" cy="714957"/>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581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0F7040E-EF6F-8618-59A2-8218DB247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486" y="1295186"/>
            <a:ext cx="9105900" cy="2809875"/>
          </a:xfrm>
          <a:prstGeom prst="rect">
            <a:avLst/>
          </a:prstGeom>
          <a:ln>
            <a:noFill/>
          </a:ln>
          <a:effectLst>
            <a:outerShdw blurRad="190500" algn="tl" rotWithShape="0">
              <a:srgbClr val="000000">
                <a:alpha val="70000"/>
              </a:srgbClr>
            </a:outerShdw>
          </a:effectLst>
        </p:spPr>
      </p:pic>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16829"/>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Consumer information</a:t>
            </a:r>
          </a:p>
          <a:p>
            <a:pPr marL="0" indent="0" algn="ctr">
              <a:buNone/>
            </a:pPr>
            <a:endParaRPr lang="en-US" sz="2000" cap="all" dirty="0">
              <a:solidFill>
                <a:schemeClr val="bg1"/>
              </a:solidFill>
            </a:endParaRPr>
          </a:p>
          <a:p>
            <a:pPr marL="0" indent="0" algn="ctr">
              <a:buNone/>
            </a:pPr>
            <a:endParaRPr lang="en-US" sz="2000" cap="all" dirty="0">
              <a:solidFill>
                <a:schemeClr val="bg1"/>
              </a:solidFill>
            </a:endParaRP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26</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202259" y="2093865"/>
            <a:ext cx="2396971" cy="1989248"/>
          </a:xfrm>
          <a:noFill/>
        </p:spPr>
        <p:txBody>
          <a:bodyPr/>
          <a:lstStyle/>
          <a:p>
            <a:pPr eaLnBrk="1" hangingPunct="1"/>
            <a:r>
              <a:rPr lang="en-US" sz="1600" dirty="0">
                <a:solidFill>
                  <a:schemeClr val="bg1"/>
                </a:solidFill>
              </a:rPr>
              <a:t>Search members by:</a:t>
            </a:r>
          </a:p>
          <a:p>
            <a:pPr marL="285750" indent="-285750" eaLnBrk="1" hangingPunct="1">
              <a:buFont typeface="Wingdings" panose="05000000000000000000" pitchFamily="2" charset="2"/>
              <a:buChar char="q"/>
            </a:pPr>
            <a:r>
              <a:rPr lang="en-US" sz="1600" dirty="0">
                <a:solidFill>
                  <a:schemeClr val="bg1"/>
                </a:solidFill>
              </a:rPr>
              <a:t>MN Member ID </a:t>
            </a:r>
          </a:p>
          <a:p>
            <a:pPr marL="285750" indent="-285750" eaLnBrk="1" hangingPunct="1">
              <a:buFont typeface="Wingdings" panose="05000000000000000000" pitchFamily="2" charset="2"/>
              <a:buChar char="q"/>
            </a:pPr>
            <a:r>
              <a:rPr lang="en-US" sz="1600" dirty="0">
                <a:solidFill>
                  <a:schemeClr val="bg1"/>
                </a:solidFill>
              </a:rPr>
              <a:t>Last Name &amp; DOB</a:t>
            </a:r>
          </a:p>
          <a:p>
            <a:pPr marL="285750" indent="-285750" eaLnBrk="1" hangingPunct="1">
              <a:buFont typeface="Wingdings" panose="05000000000000000000" pitchFamily="2" charset="2"/>
              <a:buChar char="q"/>
            </a:pPr>
            <a:endParaRPr lang="en-US" sz="1600" dirty="0">
              <a:solidFill>
                <a:schemeClr val="bg1"/>
              </a:solidFill>
            </a:endParaRPr>
          </a:p>
          <a:p>
            <a:pPr eaLnBrk="1" hangingPunct="1"/>
            <a:r>
              <a:rPr lang="en-US" sz="1600" dirty="0">
                <a:solidFill>
                  <a:schemeClr val="bg1"/>
                </a:solidFill>
              </a:rPr>
              <a:t>Click “Search” to continue</a:t>
            </a: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Badge 4 with solid fill">
            <a:extLst>
              <a:ext uri="{FF2B5EF4-FFF2-40B4-BE49-F238E27FC236}">
                <a16:creationId xmlns:a16="http://schemas.microsoft.com/office/drawing/2014/main" id="{F9AEC3B3-148E-40F7-ACF0-15D2E9D9F7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7174" y="273199"/>
            <a:ext cx="914400" cy="914400"/>
          </a:xfrm>
          <a:prstGeom prst="rect">
            <a:avLst/>
          </a:prstGeom>
        </p:spPr>
      </p:pic>
      <p:sp>
        <p:nvSpPr>
          <p:cNvPr id="6" name="Rectangle 5">
            <a:extLst>
              <a:ext uri="{FF2B5EF4-FFF2-40B4-BE49-F238E27FC236}">
                <a16:creationId xmlns:a16="http://schemas.microsoft.com/office/drawing/2014/main" id="{E63BAB18-17D3-7486-24BC-11B057D20DA7}"/>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6C0F5AF-4936-2A9D-7BA0-84B374E1D22E}"/>
              </a:ext>
            </a:extLst>
          </p:cNvPr>
          <p:cNvSpPr/>
          <p:nvPr/>
        </p:nvSpPr>
        <p:spPr>
          <a:xfrm>
            <a:off x="3680177" y="1967346"/>
            <a:ext cx="956477" cy="115714"/>
          </a:xfrm>
          <a:prstGeom prst="rect">
            <a:avLst/>
          </a:prstGeom>
          <a:solidFill>
            <a:srgbClr val="F2FBF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7F7BABD-C836-C342-1C0E-8741B49A70BC}"/>
              </a:ext>
            </a:extLst>
          </p:cNvPr>
          <p:cNvSpPr/>
          <p:nvPr/>
        </p:nvSpPr>
        <p:spPr>
          <a:xfrm>
            <a:off x="10963563" y="3602182"/>
            <a:ext cx="687821" cy="378691"/>
          </a:xfrm>
          <a:prstGeom prst="roundRect">
            <a:avLst/>
          </a:prstGeom>
          <a:solidFill>
            <a:srgbClr val="FFFF00">
              <a:alpha val="28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ACA37AD-493D-2F13-1728-0226C6F231C9}"/>
              </a:ext>
            </a:extLst>
          </p:cNvPr>
          <p:cNvSpPr/>
          <p:nvPr/>
        </p:nvSpPr>
        <p:spPr>
          <a:xfrm>
            <a:off x="3578578" y="1678333"/>
            <a:ext cx="956477" cy="205885"/>
          </a:xfrm>
          <a:prstGeom prst="rect">
            <a:avLst/>
          </a:prstGeom>
          <a:solidFill>
            <a:srgbClr val="37455D"/>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801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55630"/>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Consumer information</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27</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263548" y="1923061"/>
            <a:ext cx="2473341" cy="2103600"/>
          </a:xfrm>
          <a:noFill/>
        </p:spPr>
        <p:txBody>
          <a:bodyPr/>
          <a:lstStyle/>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Verif</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y member information.</a:t>
            </a:r>
          </a:p>
          <a:p>
            <a:pPr marL="342900" marR="0" lvl="0" indent="-342900">
              <a:lnSpc>
                <a:spcPct val="107000"/>
              </a:lnSpc>
              <a:spcBef>
                <a:spcPts val="0"/>
              </a:spcBef>
              <a:spcAft>
                <a:spcPts val="800"/>
              </a:spcAft>
              <a:buFont typeface="+mj-lt"/>
              <a:buAutoNum type="arabi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a:t>
            </a: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Choose” to continue.</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5 with solid fill">
            <a:extLst>
              <a:ext uri="{FF2B5EF4-FFF2-40B4-BE49-F238E27FC236}">
                <a16:creationId xmlns:a16="http://schemas.microsoft.com/office/drawing/2014/main" id="{87F2D45B-E918-41E6-8B76-12AEA4B008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174" y="235099"/>
            <a:ext cx="914400" cy="914400"/>
          </a:xfrm>
          <a:prstGeom prst="rect">
            <a:avLst/>
          </a:prstGeom>
        </p:spPr>
      </p:pic>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C36BA9E-DFA4-A721-BEFB-9F9C519835A7}"/>
              </a:ext>
            </a:extLst>
          </p:cNvPr>
          <p:cNvSpPr txBox="1"/>
          <p:nvPr/>
        </p:nvSpPr>
        <p:spPr>
          <a:xfrm>
            <a:off x="3253984" y="1013392"/>
            <a:ext cx="8153798" cy="738664"/>
          </a:xfrm>
          <a:prstGeom prst="rect">
            <a:avLst/>
          </a:prstGeom>
          <a:noFill/>
        </p:spPr>
        <p:txBody>
          <a:bodyPr wrap="square" rtlCol="0">
            <a:spAutoFit/>
          </a:bodyPr>
          <a:lstStyle/>
          <a:p>
            <a:r>
              <a:rPr lang="en-US" sz="2400" dirty="0">
                <a:solidFill>
                  <a:srgbClr val="546980"/>
                </a:solidFill>
              </a:rPr>
              <a:t>The members demographic information will display.</a:t>
            </a:r>
          </a:p>
          <a:p>
            <a:endParaRPr lang="en-US" dirty="0"/>
          </a:p>
        </p:txBody>
      </p:sp>
      <p:sp>
        <p:nvSpPr>
          <p:cNvPr id="11" name="Rectangle 10">
            <a:extLst>
              <a:ext uri="{FF2B5EF4-FFF2-40B4-BE49-F238E27FC236}">
                <a16:creationId xmlns:a16="http://schemas.microsoft.com/office/drawing/2014/main" id="{4BCF451A-BB26-71C6-7D28-5C51FD200FA9}"/>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E9FA230-79FC-13E5-2F21-E028144F00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0519" y="1852352"/>
            <a:ext cx="9483220" cy="2804489"/>
          </a:xfrm>
          <a:prstGeom prst="rect">
            <a:avLst/>
          </a:prstGeom>
          <a:noFill/>
          <a:ln>
            <a:noFill/>
          </a:ln>
        </p:spPr>
      </p:pic>
      <p:sp>
        <p:nvSpPr>
          <p:cNvPr id="16" name="Rectangle 15">
            <a:extLst>
              <a:ext uri="{FF2B5EF4-FFF2-40B4-BE49-F238E27FC236}">
                <a16:creationId xmlns:a16="http://schemas.microsoft.com/office/drawing/2014/main" id="{63A48910-ACF1-445C-8B97-47C6C1E96936}"/>
              </a:ext>
            </a:extLst>
          </p:cNvPr>
          <p:cNvSpPr/>
          <p:nvPr/>
        </p:nvSpPr>
        <p:spPr>
          <a:xfrm flipV="1">
            <a:off x="11379812" y="3846136"/>
            <a:ext cx="548640" cy="282804"/>
          </a:xfrm>
          <a:prstGeom prst="rect">
            <a:avLst/>
          </a:prstGeom>
          <a:solidFill>
            <a:srgbClr val="FFFF00">
              <a:alpha val="49000"/>
            </a:srgbClr>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FC00"/>
              </a:solidFill>
            </a:endParaRPr>
          </a:p>
        </p:txBody>
      </p:sp>
      <p:sp>
        <p:nvSpPr>
          <p:cNvPr id="4" name="Rectangle 3">
            <a:extLst>
              <a:ext uri="{FF2B5EF4-FFF2-40B4-BE49-F238E27FC236}">
                <a16:creationId xmlns:a16="http://schemas.microsoft.com/office/drawing/2014/main" id="{F4823F75-095F-E755-8AD8-8B2C96DA19E9}"/>
              </a:ext>
            </a:extLst>
          </p:cNvPr>
          <p:cNvSpPr/>
          <p:nvPr/>
        </p:nvSpPr>
        <p:spPr>
          <a:xfrm>
            <a:off x="3253984" y="1852352"/>
            <a:ext cx="1092238" cy="12137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7E962A-DD57-E72A-310C-1FB921CC6A00}"/>
              </a:ext>
            </a:extLst>
          </p:cNvPr>
          <p:cNvSpPr/>
          <p:nvPr/>
        </p:nvSpPr>
        <p:spPr>
          <a:xfrm>
            <a:off x="3344103" y="2052944"/>
            <a:ext cx="701424" cy="121373"/>
          </a:xfrm>
          <a:prstGeom prst="rect">
            <a:avLst/>
          </a:prstGeom>
          <a:solidFill>
            <a:srgbClr val="F2FBF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702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88389"/>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Consumer information</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28</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6F00868-7326-4AC1-A450-D42D905C94A3}"/>
              </a:ext>
            </a:extLst>
          </p:cNvPr>
          <p:cNvSpPr/>
          <p:nvPr/>
        </p:nvSpPr>
        <p:spPr>
          <a:xfrm>
            <a:off x="5086532" y="1134030"/>
            <a:ext cx="3503286"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Badge 6 with solid fill">
            <a:extLst>
              <a:ext uri="{FF2B5EF4-FFF2-40B4-BE49-F238E27FC236}">
                <a16:creationId xmlns:a16="http://schemas.microsoft.com/office/drawing/2014/main" id="{958724EF-CB83-4673-9561-61E2750EBF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174" y="232073"/>
            <a:ext cx="914400" cy="914400"/>
          </a:xfrm>
          <a:prstGeom prst="rect">
            <a:avLst/>
          </a:prstGeom>
        </p:spPr>
      </p:pic>
      <p:sp>
        <p:nvSpPr>
          <p:cNvPr id="6" name="Rectangle 5">
            <a:extLst>
              <a:ext uri="{FF2B5EF4-FFF2-40B4-BE49-F238E27FC236}">
                <a16:creationId xmlns:a16="http://schemas.microsoft.com/office/drawing/2014/main" id="{6BEA42D6-D5BC-44CA-2820-CF0D97C55759}"/>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2989566" y="1188146"/>
            <a:ext cx="8258330" cy="2022119"/>
          </a:xfrm>
          <a:noFill/>
        </p:spPr>
        <p:txBody>
          <a:bodyPr/>
          <a:lstStyle/>
          <a:p>
            <a:pPr marL="342900" marR="0" lvl="0" indent="-342900">
              <a:lnSpc>
                <a:spcPct val="107000"/>
              </a:lnSpc>
              <a:spcBef>
                <a:spcPts val="0"/>
              </a:spcBef>
              <a:spcAft>
                <a:spcPts val="800"/>
              </a:spcAft>
              <a:buFont typeface="+mj-lt"/>
              <a:buAutoNum type="arabicPeriod"/>
            </a:pPr>
            <a:r>
              <a:rPr lang="en-US" sz="1800" dirty="0">
                <a:solidFill>
                  <a:srgbClr val="042126"/>
                </a:solidFill>
                <a:effectLst/>
                <a:latin typeface="Calibri" panose="020F0502020204030204" pitchFamily="34" charset="0"/>
                <a:ea typeface="Calibri" panose="020F0502020204030204" pitchFamily="34" charset="0"/>
                <a:cs typeface="Times New Roman" panose="02020603050405020304" pitchFamily="18" charset="0"/>
              </a:rPr>
              <a:t>Previous cases submitted for this member will be displayed. </a:t>
            </a:r>
          </a:p>
          <a:p>
            <a:pPr marL="342900" marR="0" lvl="0" indent="-342900">
              <a:lnSpc>
                <a:spcPct val="107000"/>
              </a:lnSpc>
              <a:spcBef>
                <a:spcPts val="0"/>
              </a:spcBef>
              <a:spcAft>
                <a:spcPts val="800"/>
              </a:spcAft>
              <a:buFont typeface="+mj-lt"/>
              <a:buAutoNum type="arabicPeriod"/>
            </a:pPr>
            <a:r>
              <a:rPr lang="en-US" sz="1800" dirty="0">
                <a:solidFill>
                  <a:srgbClr val="042126"/>
                </a:solidFill>
                <a:effectLst/>
                <a:latin typeface="Calibri" panose="020F0502020204030204" pitchFamily="34" charset="0"/>
                <a:ea typeface="Calibri" panose="020F0502020204030204" pitchFamily="34" charset="0"/>
                <a:cs typeface="Times New Roman" panose="02020603050405020304" pitchFamily="18" charset="0"/>
              </a:rPr>
              <a:t>Click on “Create Case” to continue.</a:t>
            </a:r>
          </a:p>
        </p:txBody>
      </p:sp>
      <p:pic>
        <p:nvPicPr>
          <p:cNvPr id="7" name="Picture 6">
            <a:extLst>
              <a:ext uri="{FF2B5EF4-FFF2-40B4-BE49-F238E27FC236}">
                <a16:creationId xmlns:a16="http://schemas.microsoft.com/office/drawing/2014/main" id="{FC040894-87DC-8DDE-64F6-CEAAF2F09A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347" y="2837504"/>
            <a:ext cx="11136292" cy="1396293"/>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727796BF-716A-35B5-823F-3EE68B2D2770}"/>
              </a:ext>
            </a:extLst>
          </p:cNvPr>
          <p:cNvSpPr/>
          <p:nvPr/>
        </p:nvSpPr>
        <p:spPr>
          <a:xfrm flipV="1">
            <a:off x="10930428" y="3939129"/>
            <a:ext cx="784217" cy="294668"/>
          </a:xfrm>
          <a:prstGeom prst="rect">
            <a:avLst/>
          </a:prstGeom>
          <a:solidFill>
            <a:srgbClr val="FFFF00">
              <a:alpha val="39000"/>
            </a:srgbClr>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FC00"/>
              </a:solidFill>
            </a:endParaRPr>
          </a:p>
        </p:txBody>
      </p:sp>
    </p:spTree>
    <p:extLst>
      <p:ext uri="{BB962C8B-B14F-4D97-AF65-F5344CB8AC3E}">
        <p14:creationId xmlns:p14="http://schemas.microsoft.com/office/powerpoint/2010/main" val="168954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6398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CREATE CASE</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29</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97105" y="1678333"/>
            <a:ext cx="2325756" cy="2814645"/>
          </a:xfrm>
          <a:noFill/>
        </p:spPr>
        <p:txBody>
          <a:bodyPr/>
          <a:lstStyle/>
          <a:p>
            <a:pPr marR="0" lvl="0">
              <a:lnSpc>
                <a:spcPct val="107000"/>
              </a:lnSpc>
              <a:spcBef>
                <a:spcPts val="0"/>
              </a:spcBef>
              <a:spcAft>
                <a:spcPts val="80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Notification prompt displays:</a:t>
            </a: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Add Attending Physician</a:t>
            </a: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NPI </a:t>
            </a: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Select Choose</a:t>
            </a:r>
          </a:p>
          <a:p>
            <a:pPr marL="342900" marR="0" lvl="0" indent="-342900">
              <a:lnSpc>
                <a:spcPct val="107000"/>
              </a:lnSpc>
              <a:spcBef>
                <a:spcPts val="0"/>
              </a:spcBef>
              <a:spcAft>
                <a:spcPts val="800"/>
              </a:spcAft>
              <a:buFont typeface="Wingdings" panose="05000000000000000000" pitchFamily="2" charset="2"/>
              <a:buChar char="Ø"/>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Go to Service Details tab will appear - click</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257897F-4FA5-BD25-D695-45E29C268572}"/>
              </a:ext>
            </a:extLst>
          </p:cNvPr>
          <p:cNvSpPr txBox="1"/>
          <p:nvPr/>
        </p:nvSpPr>
        <p:spPr>
          <a:xfrm>
            <a:off x="3253984" y="1013392"/>
            <a:ext cx="8153798" cy="738664"/>
          </a:xfrm>
          <a:prstGeom prst="rect">
            <a:avLst/>
          </a:prstGeom>
          <a:noFill/>
        </p:spPr>
        <p:txBody>
          <a:bodyPr wrap="square" rtlCol="0">
            <a:spAutoFit/>
          </a:bodyPr>
          <a:lstStyle/>
          <a:p>
            <a:endParaRPr lang="en-US" sz="2400" dirty="0">
              <a:solidFill>
                <a:srgbClr val="546980"/>
              </a:solidFill>
            </a:endParaRPr>
          </a:p>
          <a:p>
            <a:endParaRPr lang="en-US" dirty="0"/>
          </a:p>
        </p:txBody>
      </p:sp>
      <p:pic>
        <p:nvPicPr>
          <p:cNvPr id="12" name="Graphic 11" descr="Badge 7 with solid fill">
            <a:extLst>
              <a:ext uri="{FF2B5EF4-FFF2-40B4-BE49-F238E27FC236}">
                <a16:creationId xmlns:a16="http://schemas.microsoft.com/office/drawing/2014/main" id="{BEC5ACCD-0652-CF27-B9D4-06C5BE6EA2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174" y="183730"/>
            <a:ext cx="914400" cy="914400"/>
          </a:xfrm>
          <a:prstGeom prst="rect">
            <a:avLst/>
          </a:prstGeom>
        </p:spPr>
      </p:pic>
      <p:sp>
        <p:nvSpPr>
          <p:cNvPr id="6" name="Rectangle 5">
            <a:extLst>
              <a:ext uri="{FF2B5EF4-FFF2-40B4-BE49-F238E27FC236}">
                <a16:creationId xmlns:a16="http://schemas.microsoft.com/office/drawing/2014/main" id="{31F73EB9-B607-B221-8340-6BA4B27EF4D8}"/>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omputer&#10;&#10;Description automatically generated">
            <a:extLst>
              <a:ext uri="{FF2B5EF4-FFF2-40B4-BE49-F238E27FC236}">
                <a16:creationId xmlns:a16="http://schemas.microsoft.com/office/drawing/2014/main" id="{9DFF9B22-329B-1597-09DD-254C0D6ED209}"/>
              </a:ext>
            </a:extLst>
          </p:cNvPr>
          <p:cNvPicPr>
            <a:picLocks noChangeAspect="1"/>
          </p:cNvPicPr>
          <p:nvPr/>
        </p:nvPicPr>
        <p:blipFill>
          <a:blip r:embed="rId5"/>
          <a:stretch>
            <a:fillRect/>
          </a:stretch>
        </p:blipFill>
        <p:spPr>
          <a:xfrm>
            <a:off x="4707199" y="1678333"/>
            <a:ext cx="7109298" cy="3223469"/>
          </a:xfrm>
          <a:prstGeom prst="rect">
            <a:avLst/>
          </a:prstGeom>
        </p:spPr>
      </p:pic>
      <p:pic>
        <p:nvPicPr>
          <p:cNvPr id="5" name="Picture 4">
            <a:extLst>
              <a:ext uri="{FF2B5EF4-FFF2-40B4-BE49-F238E27FC236}">
                <a16:creationId xmlns:a16="http://schemas.microsoft.com/office/drawing/2014/main" id="{312D57E7-722A-4E65-4F87-2F6FD7123BBD}"/>
              </a:ext>
            </a:extLst>
          </p:cNvPr>
          <p:cNvPicPr>
            <a:picLocks noChangeAspect="1"/>
          </p:cNvPicPr>
          <p:nvPr/>
        </p:nvPicPr>
        <p:blipFill>
          <a:blip r:embed="rId6"/>
          <a:stretch>
            <a:fillRect/>
          </a:stretch>
        </p:blipFill>
        <p:spPr>
          <a:xfrm>
            <a:off x="3009900" y="1208862"/>
            <a:ext cx="2024944" cy="1208135"/>
          </a:xfrm>
          <a:prstGeom prst="rect">
            <a:avLst/>
          </a:prstGeom>
        </p:spPr>
      </p:pic>
      <p:pic>
        <p:nvPicPr>
          <p:cNvPr id="13" name="Picture 12">
            <a:extLst>
              <a:ext uri="{FF2B5EF4-FFF2-40B4-BE49-F238E27FC236}">
                <a16:creationId xmlns:a16="http://schemas.microsoft.com/office/drawing/2014/main" id="{229BC5AA-E000-DC7E-6CCE-870BE9053F78}"/>
              </a:ext>
            </a:extLst>
          </p:cNvPr>
          <p:cNvPicPr>
            <a:picLocks noChangeAspect="1"/>
          </p:cNvPicPr>
          <p:nvPr/>
        </p:nvPicPr>
        <p:blipFill>
          <a:blip r:embed="rId7"/>
          <a:stretch>
            <a:fillRect/>
          </a:stretch>
        </p:blipFill>
        <p:spPr>
          <a:xfrm>
            <a:off x="7617706" y="5044299"/>
            <a:ext cx="3571875" cy="1219200"/>
          </a:xfrm>
          <a:prstGeom prst="rect">
            <a:avLst/>
          </a:prstGeom>
        </p:spPr>
      </p:pic>
      <p:sp>
        <p:nvSpPr>
          <p:cNvPr id="14" name="Rectangle 13">
            <a:extLst>
              <a:ext uri="{FF2B5EF4-FFF2-40B4-BE49-F238E27FC236}">
                <a16:creationId xmlns:a16="http://schemas.microsoft.com/office/drawing/2014/main" id="{2F190080-4D58-A156-868E-881B4CFEFD83}"/>
              </a:ext>
            </a:extLst>
          </p:cNvPr>
          <p:cNvSpPr/>
          <p:nvPr/>
        </p:nvSpPr>
        <p:spPr>
          <a:xfrm>
            <a:off x="9731022" y="4492978"/>
            <a:ext cx="316089" cy="13546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F846B9-8D18-94CD-2122-F2140A2D1636}"/>
              </a:ext>
            </a:extLst>
          </p:cNvPr>
          <p:cNvSpPr/>
          <p:nvPr/>
        </p:nvSpPr>
        <p:spPr>
          <a:xfrm flipV="1">
            <a:off x="3050153" y="1442202"/>
            <a:ext cx="1431434" cy="419386"/>
          </a:xfrm>
          <a:prstGeom prst="rect">
            <a:avLst/>
          </a:prstGeom>
          <a:solidFill>
            <a:srgbClr val="FFFF00">
              <a:alpha val="39000"/>
            </a:srgbClr>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FC00"/>
              </a:solidFill>
            </a:endParaRPr>
          </a:p>
        </p:txBody>
      </p:sp>
      <p:sp>
        <p:nvSpPr>
          <p:cNvPr id="11" name="Rectangle 10">
            <a:extLst>
              <a:ext uri="{FF2B5EF4-FFF2-40B4-BE49-F238E27FC236}">
                <a16:creationId xmlns:a16="http://schemas.microsoft.com/office/drawing/2014/main" id="{6E8F8146-14D1-F92C-B7D7-E09AB06FE87D}"/>
              </a:ext>
            </a:extLst>
          </p:cNvPr>
          <p:cNvSpPr/>
          <p:nvPr/>
        </p:nvSpPr>
        <p:spPr>
          <a:xfrm flipV="1">
            <a:off x="11032281" y="4414982"/>
            <a:ext cx="660956" cy="397162"/>
          </a:xfrm>
          <a:prstGeom prst="rect">
            <a:avLst/>
          </a:prstGeom>
          <a:solidFill>
            <a:srgbClr val="FFFF00">
              <a:alpha val="39000"/>
            </a:srgbClr>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FC00"/>
              </a:solidFill>
            </a:endParaRPr>
          </a:p>
        </p:txBody>
      </p:sp>
      <p:sp>
        <p:nvSpPr>
          <p:cNvPr id="15" name="Rectangle 14">
            <a:extLst>
              <a:ext uri="{FF2B5EF4-FFF2-40B4-BE49-F238E27FC236}">
                <a16:creationId xmlns:a16="http://schemas.microsoft.com/office/drawing/2014/main" id="{0BC3739F-B6DE-F69A-4121-0A8EBE4C51E7}"/>
              </a:ext>
            </a:extLst>
          </p:cNvPr>
          <p:cNvSpPr/>
          <p:nvPr/>
        </p:nvSpPr>
        <p:spPr>
          <a:xfrm flipV="1">
            <a:off x="9655002" y="5697270"/>
            <a:ext cx="1447107" cy="481855"/>
          </a:xfrm>
          <a:prstGeom prst="rect">
            <a:avLst/>
          </a:prstGeom>
          <a:solidFill>
            <a:srgbClr val="FFFF00">
              <a:alpha val="39000"/>
            </a:srgbClr>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FC00"/>
              </a:solidFill>
            </a:endParaRPr>
          </a:p>
        </p:txBody>
      </p:sp>
    </p:spTree>
    <p:extLst>
      <p:ext uri="{BB962C8B-B14F-4D97-AF65-F5344CB8AC3E}">
        <p14:creationId xmlns:p14="http://schemas.microsoft.com/office/powerpoint/2010/main" val="639706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a:extLst>
              <a:ext uri="{FF2B5EF4-FFF2-40B4-BE49-F238E27FC236}">
                <a16:creationId xmlns:a16="http://schemas.microsoft.com/office/drawing/2014/main" id="{2E29CF80-3913-A94D-6D17-B6E3F61C9942}"/>
              </a:ext>
            </a:extLst>
          </p:cNvPr>
          <p:cNvSpPr/>
          <p:nvPr/>
        </p:nvSpPr>
        <p:spPr>
          <a:xfrm>
            <a:off x="6642412" y="4564001"/>
            <a:ext cx="1252055" cy="12520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4DB1D7F-1723-F9D7-9F63-94CAA8054140}"/>
              </a:ext>
            </a:extLst>
          </p:cNvPr>
          <p:cNvSpPr/>
          <p:nvPr/>
        </p:nvSpPr>
        <p:spPr>
          <a:xfrm>
            <a:off x="6647566" y="2698526"/>
            <a:ext cx="1252055" cy="12520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0094143-3474-2D6B-3FC8-0CDFE22B56D9}"/>
              </a:ext>
            </a:extLst>
          </p:cNvPr>
          <p:cNvSpPr/>
          <p:nvPr/>
        </p:nvSpPr>
        <p:spPr>
          <a:xfrm>
            <a:off x="6627505" y="850531"/>
            <a:ext cx="1252055" cy="12520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A793A4-0163-AFA6-285C-3392150645A8}"/>
              </a:ext>
            </a:extLst>
          </p:cNvPr>
          <p:cNvSpPr/>
          <p:nvPr/>
        </p:nvSpPr>
        <p:spPr>
          <a:xfrm>
            <a:off x="0" y="0"/>
            <a:ext cx="6096000" cy="6858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598312" y="553156"/>
            <a:ext cx="4993446" cy="5746044"/>
          </a:xfrm>
        </p:spPr>
        <p:txBody>
          <a:bodyPr/>
          <a:lstStyle/>
          <a:p>
            <a:pPr>
              <a:spcBef>
                <a:spcPts val="1200"/>
              </a:spcBef>
              <a:spcAft>
                <a:spcPts val="1200"/>
              </a:spcAft>
            </a:pPr>
            <a:br>
              <a:rPr lang="en-US" dirty="0"/>
            </a:br>
            <a:r>
              <a:rPr lang="en-US" dirty="0"/>
              <a:t>Extended Inpatient  Psychiatric </a:t>
            </a:r>
            <a:br>
              <a:rPr lang="en-US" dirty="0"/>
            </a:br>
            <a:br>
              <a:rPr lang="en-US" dirty="0"/>
            </a:br>
            <a:br>
              <a:rPr lang="en-US" dirty="0"/>
            </a:br>
            <a:r>
              <a:rPr lang="en-US" sz="1400" dirty="0"/>
              <a:t>When is the patient eligible? </a:t>
            </a:r>
            <a:br>
              <a:rPr lang="en-US" sz="1400" dirty="0"/>
            </a:br>
            <a:br>
              <a:rPr lang="en-US" sz="1400" dirty="0"/>
            </a:br>
            <a:r>
              <a:rPr lang="en-US" sz="1400" dirty="0"/>
              <a:t>What is the provider facility responsibility?</a:t>
            </a:r>
            <a:br>
              <a:rPr lang="en-US" sz="1400" dirty="0"/>
            </a:br>
            <a:br>
              <a:rPr lang="en-US" sz="1400" dirty="0"/>
            </a:br>
            <a:r>
              <a:rPr lang="en-US" sz="1400" dirty="0"/>
              <a:t>When to submit prior authorization request to Kepro? </a:t>
            </a:r>
            <a:br>
              <a:rPr lang="en-US" sz="1400" dirty="0"/>
            </a:br>
            <a:br>
              <a:rPr lang="en-US" sz="1200" dirty="0"/>
            </a:br>
            <a:br>
              <a:rPr lang="en-US" sz="1200" dirty="0"/>
            </a:br>
            <a:br>
              <a:rPr lang="en-US" dirty="0"/>
            </a:br>
            <a:br>
              <a:rPr lang="en-US" dirty="0"/>
            </a:br>
            <a:endParaRPr lang="en-US" dirty="0"/>
          </a:p>
        </p:txBody>
      </p:sp>
      <p:sp>
        <p:nvSpPr>
          <p:cNvPr id="33" name="TextBox 32">
            <a:extLst>
              <a:ext uri="{FF2B5EF4-FFF2-40B4-BE49-F238E27FC236}">
                <a16:creationId xmlns:a16="http://schemas.microsoft.com/office/drawing/2014/main" id="{44FB7ECB-1F61-C289-02FD-04A250CA944B}"/>
              </a:ext>
            </a:extLst>
          </p:cNvPr>
          <p:cNvSpPr txBox="1"/>
          <p:nvPr/>
        </p:nvSpPr>
        <p:spPr>
          <a:xfrm>
            <a:off x="8124871" y="591962"/>
            <a:ext cx="3665930" cy="1754326"/>
          </a:xfrm>
          <a:prstGeom prst="rect">
            <a:avLst/>
          </a:prstGeom>
          <a:noFill/>
        </p:spPr>
        <p:txBody>
          <a:bodyPr wrap="square">
            <a:spAutoFit/>
          </a:bodyPr>
          <a:lstStyle/>
          <a:p>
            <a:r>
              <a:rPr lang="en-US" sz="1200" dirty="0">
                <a:solidFill>
                  <a:srgbClr val="37465E"/>
                </a:solidFill>
                <a:latin typeface="+mj-lt"/>
                <a:cs typeface="Calibri" panose="020F0502020204030204" pitchFamily="34" charset="0"/>
              </a:rPr>
              <a:t>DHS contracts with county and private hospitals throughout Minnesota to provide extended inpatient hospital psychiatric treatment for MA fee-for-service eligible adults and children. The members are court committed or voluntarily admitted in lieu of commitment and are most often hospitalized on an acute psychiatric unit before admission to the contracted services.</a:t>
            </a:r>
          </a:p>
        </p:txBody>
      </p:sp>
      <p:sp>
        <p:nvSpPr>
          <p:cNvPr id="35" name="TextBox 34">
            <a:extLst>
              <a:ext uri="{FF2B5EF4-FFF2-40B4-BE49-F238E27FC236}">
                <a16:creationId xmlns:a16="http://schemas.microsoft.com/office/drawing/2014/main" id="{5B6DEDB2-CF27-9A4E-2DA8-91C7AECDF0AF}"/>
              </a:ext>
            </a:extLst>
          </p:cNvPr>
          <p:cNvSpPr txBox="1"/>
          <p:nvPr/>
        </p:nvSpPr>
        <p:spPr>
          <a:xfrm>
            <a:off x="8126594" y="2632130"/>
            <a:ext cx="3785019" cy="1446550"/>
          </a:xfrm>
          <a:prstGeom prst="rect">
            <a:avLst/>
          </a:prstGeom>
          <a:noFill/>
        </p:spPr>
        <p:txBody>
          <a:bodyPr wrap="square">
            <a:spAutoFit/>
          </a:bodyPr>
          <a:lstStyle/>
          <a:p>
            <a:endParaRPr lang="en-US" sz="1400" dirty="0">
              <a:latin typeface="Calibri" panose="020F0502020204030204" pitchFamily="34" charset="0"/>
              <a:cs typeface="Calibri" panose="020F0502020204030204" pitchFamily="34" charset="0"/>
            </a:endParaRPr>
          </a:p>
          <a:p>
            <a:r>
              <a:rPr lang="en-US" sz="1200" dirty="0">
                <a:solidFill>
                  <a:srgbClr val="37465E"/>
                </a:solidFill>
                <a:latin typeface="+mj-lt"/>
                <a:cs typeface="Calibri" panose="020F0502020204030204" pitchFamily="34" charset="0"/>
              </a:rPr>
              <a:t>Contracting hospitals should refer to the Extended Inpatient Psychiatric Services contract for limited medical services that MHCP considers outside the contract per diem rate and hospitals can submit separately for outpatient payment.</a:t>
            </a:r>
          </a:p>
          <a:p>
            <a:endParaRPr lang="en-US" sz="1400" dirty="0">
              <a:latin typeface="Calibri" panose="020F0502020204030204" pitchFamily="34" charset="0"/>
              <a:cs typeface="Calibri" panose="020F0502020204030204" pitchFamily="34" charset="0"/>
            </a:endParaRPr>
          </a:p>
        </p:txBody>
      </p:sp>
      <p:sp>
        <p:nvSpPr>
          <p:cNvPr id="3" name="Footer Placeholder 2"/>
          <p:cNvSpPr>
            <a:spLocks noGrp="1"/>
          </p:cNvSpPr>
          <p:nvPr>
            <p:ph type="ftr" sz="quarter" idx="11"/>
          </p:nvPr>
        </p:nvSpPr>
        <p:spPr>
          <a:xfrm>
            <a:off x="8124871" y="4225870"/>
            <a:ext cx="3590879" cy="2496288"/>
          </a:xfrm>
        </p:spPr>
        <p:txBody>
          <a:bodyPr/>
          <a:lstStyle/>
          <a:p>
            <a:pPr algn="l"/>
            <a:r>
              <a:rPr lang="en-US" sz="1200" b="0" i="0" dirty="0">
                <a:solidFill>
                  <a:srgbClr val="37465E"/>
                </a:solidFill>
                <a:effectLst/>
                <a:latin typeface="+mj-lt"/>
                <a:cs typeface="Calibri" panose="020F0502020204030204" pitchFamily="34" charset="0"/>
              </a:rPr>
              <a:t>MA members admitted to an Extended Inpatient Psychiatric Services requires an </a:t>
            </a:r>
            <a:r>
              <a:rPr lang="en-US" sz="1200" b="0" u="sng" dirty="0">
                <a:solidFill>
                  <a:srgbClr val="37465E"/>
                </a:solidFill>
                <a:latin typeface="+mj-lt"/>
                <a:cs typeface="Calibri" panose="020F0502020204030204" pitchFamily="34" charset="0"/>
              </a:rPr>
              <a:t>Inpatient Hospital Authorization (IHA) </a:t>
            </a:r>
          </a:p>
          <a:p>
            <a:pPr algn="l"/>
            <a:endParaRPr lang="en-US" sz="1200" b="0" u="sng" dirty="0">
              <a:solidFill>
                <a:srgbClr val="37465E"/>
              </a:solidFill>
              <a:latin typeface="+mj-lt"/>
              <a:cs typeface="Calibri" panose="020F0502020204030204" pitchFamily="34" charset="0"/>
            </a:endParaRPr>
          </a:p>
          <a:p>
            <a:pPr algn="l"/>
            <a:r>
              <a:rPr lang="en-US" sz="1200" b="0" i="0" dirty="0">
                <a:solidFill>
                  <a:srgbClr val="37465E"/>
                </a:solidFill>
                <a:effectLst/>
                <a:latin typeface="+mj-lt"/>
                <a:cs typeface="Calibri" panose="020F0502020204030204" pitchFamily="34" charset="0"/>
              </a:rPr>
              <a:t>**Submit your prior authorization request to Kepro on first day the County determines patient meets the MA benefit criteria and the treatment team determines medical necessity for transfer </a:t>
            </a:r>
            <a:r>
              <a:rPr lang="en-US" sz="1200" b="0" dirty="0">
                <a:solidFill>
                  <a:srgbClr val="37465E"/>
                </a:solidFill>
                <a:latin typeface="+mj-lt"/>
                <a:cs typeface="Calibri" panose="020F0502020204030204" pitchFamily="34" charset="0"/>
              </a:rPr>
              <a:t>to </a:t>
            </a:r>
            <a:r>
              <a:rPr lang="en-US" sz="1200" b="0" i="0" dirty="0">
                <a:solidFill>
                  <a:srgbClr val="37465E"/>
                </a:solidFill>
                <a:effectLst/>
                <a:latin typeface="+mj-lt"/>
                <a:cs typeface="Calibri" panose="020F0502020204030204" pitchFamily="34" charset="0"/>
              </a:rPr>
              <a:t>extended inpatient stay.</a:t>
            </a:r>
            <a:r>
              <a:rPr lang="en-US" sz="1200" b="0" dirty="0">
                <a:solidFill>
                  <a:srgbClr val="37465E"/>
                </a:solidFill>
                <a:latin typeface="+mj-lt"/>
                <a:cs typeface="Calibri" panose="020F0502020204030204" pitchFamily="34" charset="0"/>
              </a:rPr>
              <a:t>	</a:t>
            </a:r>
            <a:endParaRPr lang="en-US" sz="1200" b="0" i="0" dirty="0">
              <a:solidFill>
                <a:srgbClr val="37465E"/>
              </a:solidFill>
              <a:effectLst/>
              <a:latin typeface="+mj-lt"/>
              <a:cs typeface="Calibri" panose="020F0502020204030204" pitchFamily="34" charset="0"/>
            </a:endParaRPr>
          </a:p>
        </p:txBody>
      </p:sp>
      <p:grpSp>
        <p:nvGrpSpPr>
          <p:cNvPr id="4" name="Group 3">
            <a:extLst>
              <a:ext uri="{FF2B5EF4-FFF2-40B4-BE49-F238E27FC236}">
                <a16:creationId xmlns:a16="http://schemas.microsoft.com/office/drawing/2014/main" id="{28B29825-21EA-9FFC-8B1C-390FADB9A7CE}"/>
              </a:ext>
              <a:ext uri="{C183D7F6-B498-43B3-948B-1728B52AA6E4}">
                <adec:decorative xmlns:adec="http://schemas.microsoft.com/office/drawing/2017/decorative" val="1"/>
              </a:ext>
            </a:extLst>
          </p:cNvPr>
          <p:cNvGrpSpPr/>
          <p:nvPr/>
        </p:nvGrpSpPr>
        <p:grpSpPr>
          <a:xfrm>
            <a:off x="6823252" y="1187385"/>
            <a:ext cx="765165" cy="760293"/>
            <a:chOff x="4008438" y="1433513"/>
            <a:chExt cx="396875" cy="400050"/>
          </a:xfrm>
        </p:grpSpPr>
        <p:sp>
          <p:nvSpPr>
            <p:cNvPr id="7" name="Freeform 590">
              <a:extLst>
                <a:ext uri="{FF2B5EF4-FFF2-40B4-BE49-F238E27FC236}">
                  <a16:creationId xmlns:a16="http://schemas.microsoft.com/office/drawing/2014/main" id="{B421412B-0C62-872E-A38D-7FBD5E4A448A}"/>
                </a:ext>
              </a:extLst>
            </p:cNvPr>
            <p:cNvSpPr>
              <a:spLocks/>
            </p:cNvSpPr>
            <p:nvPr/>
          </p:nvSpPr>
          <p:spPr bwMode="auto">
            <a:xfrm>
              <a:off x="4381500" y="1473201"/>
              <a:ext cx="19050" cy="215900"/>
            </a:xfrm>
            <a:custGeom>
              <a:avLst/>
              <a:gdLst>
                <a:gd name="T0" fmla="*/ 12 w 12"/>
                <a:gd name="T1" fmla="*/ 136 h 136"/>
                <a:gd name="T2" fmla="*/ 12 w 12"/>
                <a:gd name="T3" fmla="*/ 8 h 136"/>
                <a:gd name="T4" fmla="*/ 4 w 12"/>
                <a:gd name="T5" fmla="*/ 0 h 136"/>
                <a:gd name="T6" fmla="*/ 0 w 12"/>
                <a:gd name="T7" fmla="*/ 0 h 136"/>
              </a:gdLst>
              <a:ahLst/>
              <a:cxnLst>
                <a:cxn ang="0">
                  <a:pos x="T0" y="T1"/>
                </a:cxn>
                <a:cxn ang="0">
                  <a:pos x="T2" y="T3"/>
                </a:cxn>
                <a:cxn ang="0">
                  <a:pos x="T4" y="T5"/>
                </a:cxn>
                <a:cxn ang="0">
                  <a:pos x="T6" y="T7"/>
                </a:cxn>
              </a:cxnLst>
              <a:rect l="0" t="0" r="r" b="b"/>
              <a:pathLst>
                <a:path w="12" h="136">
                  <a:moveTo>
                    <a:pt x="12" y="136"/>
                  </a:moveTo>
                  <a:cubicBezTo>
                    <a:pt x="12" y="8"/>
                    <a:pt x="12" y="8"/>
                    <a:pt x="12" y="8"/>
                  </a:cubicBezTo>
                  <a:cubicBezTo>
                    <a:pt x="12" y="4"/>
                    <a:pt x="8" y="0"/>
                    <a:pt x="4" y="0"/>
                  </a:cubicBezTo>
                  <a:cubicBezTo>
                    <a:pt x="0" y="0"/>
                    <a:pt x="0" y="0"/>
                    <a:pt x="0" y="0"/>
                  </a:cubicBezTo>
                </a:path>
              </a:pathLst>
            </a:custGeom>
            <a:noFill/>
            <a:ln w="28575"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32" name="Freeform 591">
              <a:extLst>
                <a:ext uri="{FF2B5EF4-FFF2-40B4-BE49-F238E27FC236}">
                  <a16:creationId xmlns:a16="http://schemas.microsoft.com/office/drawing/2014/main" id="{6450BA98-E377-A345-FF84-97083694F858}"/>
                </a:ext>
              </a:extLst>
            </p:cNvPr>
            <p:cNvSpPr>
              <a:spLocks/>
            </p:cNvSpPr>
            <p:nvPr/>
          </p:nvSpPr>
          <p:spPr bwMode="auto">
            <a:xfrm>
              <a:off x="4008438" y="1473201"/>
              <a:ext cx="254000" cy="266700"/>
            </a:xfrm>
            <a:custGeom>
              <a:avLst/>
              <a:gdLst>
                <a:gd name="T0" fmla="*/ 12 w 160"/>
                <a:gd name="T1" fmla="*/ 0 h 168"/>
                <a:gd name="T2" fmla="*/ 8 w 160"/>
                <a:gd name="T3" fmla="*/ 0 h 168"/>
                <a:gd name="T4" fmla="*/ 0 w 160"/>
                <a:gd name="T5" fmla="*/ 8 h 168"/>
                <a:gd name="T6" fmla="*/ 0 w 160"/>
                <a:gd name="T7" fmla="*/ 148 h 168"/>
                <a:gd name="T8" fmla="*/ 8 w 160"/>
                <a:gd name="T9" fmla="*/ 156 h 168"/>
                <a:gd name="T10" fmla="*/ 100 w 160"/>
                <a:gd name="T11" fmla="*/ 156 h 168"/>
                <a:gd name="T12" fmla="*/ 104 w 160"/>
                <a:gd name="T13" fmla="*/ 160 h 168"/>
                <a:gd name="T14" fmla="*/ 112 w 160"/>
                <a:gd name="T15" fmla="*/ 168 h 168"/>
                <a:gd name="T16" fmla="*/ 136 w 160"/>
                <a:gd name="T17" fmla="*/ 168 h 168"/>
                <a:gd name="T18" fmla="*/ 144 w 160"/>
                <a:gd name="T19" fmla="*/ 160 h 168"/>
                <a:gd name="T20" fmla="*/ 148 w 160"/>
                <a:gd name="T21" fmla="*/ 156 h 168"/>
                <a:gd name="T22" fmla="*/ 160 w 160"/>
                <a:gd name="T23"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8">
                  <a:moveTo>
                    <a:pt x="12" y="0"/>
                  </a:moveTo>
                  <a:cubicBezTo>
                    <a:pt x="8" y="0"/>
                    <a:pt x="8" y="0"/>
                    <a:pt x="8" y="0"/>
                  </a:cubicBezTo>
                  <a:cubicBezTo>
                    <a:pt x="4" y="0"/>
                    <a:pt x="0" y="4"/>
                    <a:pt x="0" y="8"/>
                  </a:cubicBezTo>
                  <a:cubicBezTo>
                    <a:pt x="0" y="148"/>
                    <a:pt x="0" y="148"/>
                    <a:pt x="0" y="148"/>
                  </a:cubicBezTo>
                  <a:cubicBezTo>
                    <a:pt x="0" y="153"/>
                    <a:pt x="4" y="156"/>
                    <a:pt x="8" y="156"/>
                  </a:cubicBezTo>
                  <a:cubicBezTo>
                    <a:pt x="100" y="156"/>
                    <a:pt x="100" y="156"/>
                    <a:pt x="100" y="156"/>
                  </a:cubicBezTo>
                  <a:cubicBezTo>
                    <a:pt x="103" y="156"/>
                    <a:pt x="104" y="159"/>
                    <a:pt x="104" y="160"/>
                  </a:cubicBezTo>
                  <a:cubicBezTo>
                    <a:pt x="105" y="165"/>
                    <a:pt x="108" y="168"/>
                    <a:pt x="112" y="168"/>
                  </a:cubicBezTo>
                  <a:cubicBezTo>
                    <a:pt x="136" y="168"/>
                    <a:pt x="136" y="168"/>
                    <a:pt x="136" y="168"/>
                  </a:cubicBezTo>
                  <a:cubicBezTo>
                    <a:pt x="141" y="168"/>
                    <a:pt x="144" y="165"/>
                    <a:pt x="144" y="160"/>
                  </a:cubicBezTo>
                  <a:cubicBezTo>
                    <a:pt x="144" y="159"/>
                    <a:pt x="145" y="156"/>
                    <a:pt x="148" y="156"/>
                  </a:cubicBezTo>
                  <a:cubicBezTo>
                    <a:pt x="160" y="156"/>
                    <a:pt x="160" y="156"/>
                    <a:pt x="160" y="156"/>
                  </a:cubicBezTo>
                </a:path>
              </a:pathLst>
            </a:custGeom>
            <a:noFill/>
            <a:ln w="28575" cap="flat">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34" name="Freeform 592">
              <a:extLst>
                <a:ext uri="{FF2B5EF4-FFF2-40B4-BE49-F238E27FC236}">
                  <a16:creationId xmlns:a16="http://schemas.microsoft.com/office/drawing/2014/main" id="{6F5A42A5-4A4A-0BF5-38BE-8F5D3ED565CC}"/>
                </a:ext>
              </a:extLst>
            </p:cNvPr>
            <p:cNvSpPr>
              <a:spLocks/>
            </p:cNvSpPr>
            <p:nvPr/>
          </p:nvSpPr>
          <p:spPr bwMode="auto">
            <a:xfrm>
              <a:off x="4046538" y="1433513"/>
              <a:ext cx="158750" cy="268288"/>
            </a:xfrm>
            <a:custGeom>
              <a:avLst/>
              <a:gdLst>
                <a:gd name="T0" fmla="*/ 0 w 100"/>
                <a:gd name="T1" fmla="*/ 157 h 169"/>
                <a:gd name="T2" fmla="*/ 100 w 100"/>
                <a:gd name="T3" fmla="*/ 169 h 169"/>
                <a:gd name="T4" fmla="*/ 100 w 100"/>
                <a:gd name="T5" fmla="*/ 16 h 169"/>
                <a:gd name="T6" fmla="*/ 0 w 100"/>
                <a:gd name="T7" fmla="*/ 1 h 169"/>
                <a:gd name="T8" fmla="*/ 0 w 100"/>
                <a:gd name="T9" fmla="*/ 157 h 169"/>
              </a:gdLst>
              <a:ahLst/>
              <a:cxnLst>
                <a:cxn ang="0">
                  <a:pos x="T0" y="T1"/>
                </a:cxn>
                <a:cxn ang="0">
                  <a:pos x="T2" y="T3"/>
                </a:cxn>
                <a:cxn ang="0">
                  <a:pos x="T4" y="T5"/>
                </a:cxn>
                <a:cxn ang="0">
                  <a:pos x="T6" y="T7"/>
                </a:cxn>
                <a:cxn ang="0">
                  <a:pos x="T8" y="T9"/>
                </a:cxn>
              </a:cxnLst>
              <a:rect l="0" t="0" r="r" b="b"/>
              <a:pathLst>
                <a:path w="100" h="169">
                  <a:moveTo>
                    <a:pt x="0" y="157"/>
                  </a:moveTo>
                  <a:cubicBezTo>
                    <a:pt x="0" y="157"/>
                    <a:pt x="88" y="153"/>
                    <a:pt x="100" y="169"/>
                  </a:cubicBezTo>
                  <a:cubicBezTo>
                    <a:pt x="100" y="16"/>
                    <a:pt x="100" y="16"/>
                    <a:pt x="100" y="16"/>
                  </a:cubicBezTo>
                  <a:cubicBezTo>
                    <a:pt x="92" y="0"/>
                    <a:pt x="0" y="1"/>
                    <a:pt x="0" y="1"/>
                  </a:cubicBezTo>
                  <a:lnTo>
                    <a:pt x="0" y="157"/>
                  </a:ln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36" name="Freeform 593">
              <a:extLst>
                <a:ext uri="{FF2B5EF4-FFF2-40B4-BE49-F238E27FC236}">
                  <a16:creationId xmlns:a16="http://schemas.microsoft.com/office/drawing/2014/main" id="{956CC31D-CF59-5ED0-FF3B-9214A7A9B81E}"/>
                </a:ext>
              </a:extLst>
            </p:cNvPr>
            <p:cNvSpPr>
              <a:spLocks/>
            </p:cNvSpPr>
            <p:nvPr/>
          </p:nvSpPr>
          <p:spPr bwMode="auto">
            <a:xfrm>
              <a:off x="4205288" y="1433513"/>
              <a:ext cx="157163" cy="268288"/>
            </a:xfrm>
            <a:custGeom>
              <a:avLst/>
              <a:gdLst>
                <a:gd name="T0" fmla="*/ 32 w 100"/>
                <a:gd name="T1" fmla="*/ 159 h 169"/>
                <a:gd name="T2" fmla="*/ 0 w 100"/>
                <a:gd name="T3" fmla="*/ 169 h 169"/>
                <a:gd name="T4" fmla="*/ 0 w 100"/>
                <a:gd name="T5" fmla="*/ 16 h 169"/>
                <a:gd name="T6" fmla="*/ 100 w 100"/>
                <a:gd name="T7" fmla="*/ 1 h 169"/>
                <a:gd name="T8" fmla="*/ 100 w 100"/>
                <a:gd name="T9" fmla="*/ 105 h 169"/>
              </a:gdLst>
              <a:ahLst/>
              <a:cxnLst>
                <a:cxn ang="0">
                  <a:pos x="T0" y="T1"/>
                </a:cxn>
                <a:cxn ang="0">
                  <a:pos x="T2" y="T3"/>
                </a:cxn>
                <a:cxn ang="0">
                  <a:pos x="T4" y="T5"/>
                </a:cxn>
                <a:cxn ang="0">
                  <a:pos x="T6" y="T7"/>
                </a:cxn>
                <a:cxn ang="0">
                  <a:pos x="T8" y="T9"/>
                </a:cxn>
              </a:cxnLst>
              <a:rect l="0" t="0" r="r" b="b"/>
              <a:pathLst>
                <a:path w="100" h="169">
                  <a:moveTo>
                    <a:pt x="32" y="159"/>
                  </a:moveTo>
                  <a:cubicBezTo>
                    <a:pt x="17" y="161"/>
                    <a:pt x="4" y="164"/>
                    <a:pt x="0" y="169"/>
                  </a:cubicBezTo>
                  <a:cubicBezTo>
                    <a:pt x="0" y="16"/>
                    <a:pt x="0" y="16"/>
                    <a:pt x="0" y="16"/>
                  </a:cubicBezTo>
                  <a:cubicBezTo>
                    <a:pt x="8" y="0"/>
                    <a:pt x="100" y="1"/>
                    <a:pt x="100" y="1"/>
                  </a:cubicBezTo>
                  <a:cubicBezTo>
                    <a:pt x="100" y="105"/>
                    <a:pt x="100" y="105"/>
                    <a:pt x="100" y="105"/>
                  </a:cubicBezTo>
                </a:path>
              </a:pathLst>
            </a:custGeom>
            <a:noFill/>
            <a:ln w="28575" cap="sq">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37" name="Freeform 594">
              <a:extLst>
                <a:ext uri="{FF2B5EF4-FFF2-40B4-BE49-F238E27FC236}">
                  <a16:creationId xmlns:a16="http://schemas.microsoft.com/office/drawing/2014/main" id="{ECF84C52-ACE0-5868-DD57-A2EFDFEF8282}"/>
                </a:ext>
              </a:extLst>
            </p:cNvPr>
            <p:cNvSpPr>
              <a:spLocks/>
            </p:cNvSpPr>
            <p:nvPr/>
          </p:nvSpPr>
          <p:spPr bwMode="auto">
            <a:xfrm>
              <a:off x="4275138" y="1603376"/>
              <a:ext cx="74613" cy="101600"/>
            </a:xfrm>
            <a:custGeom>
              <a:avLst/>
              <a:gdLst>
                <a:gd name="T0" fmla="*/ 26 w 47"/>
                <a:gd name="T1" fmla="*/ 0 h 64"/>
                <a:gd name="T2" fmla="*/ 0 w 47"/>
                <a:gd name="T3" fmla="*/ 10 h 64"/>
                <a:gd name="T4" fmla="*/ 20 w 47"/>
                <a:gd name="T5" fmla="*/ 64 h 64"/>
                <a:gd name="T6" fmla="*/ 47 w 47"/>
                <a:gd name="T7" fmla="*/ 52 h 64"/>
                <a:gd name="T8" fmla="*/ 26 w 47"/>
                <a:gd name="T9" fmla="*/ 0 h 64"/>
              </a:gdLst>
              <a:ahLst/>
              <a:cxnLst>
                <a:cxn ang="0">
                  <a:pos x="T0" y="T1"/>
                </a:cxn>
                <a:cxn ang="0">
                  <a:pos x="T2" y="T3"/>
                </a:cxn>
                <a:cxn ang="0">
                  <a:pos x="T4" y="T5"/>
                </a:cxn>
                <a:cxn ang="0">
                  <a:pos x="T6" y="T7"/>
                </a:cxn>
                <a:cxn ang="0">
                  <a:pos x="T8" y="T9"/>
                </a:cxn>
              </a:cxnLst>
              <a:rect l="0" t="0" r="r" b="b"/>
              <a:pathLst>
                <a:path w="47" h="64">
                  <a:moveTo>
                    <a:pt x="26" y="0"/>
                  </a:moveTo>
                  <a:lnTo>
                    <a:pt x="0" y="10"/>
                  </a:lnTo>
                  <a:lnTo>
                    <a:pt x="20" y="64"/>
                  </a:lnTo>
                  <a:lnTo>
                    <a:pt x="47" y="52"/>
                  </a:lnTo>
                  <a:lnTo>
                    <a:pt x="26" y="0"/>
                  </a:ln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38" name="Freeform 595">
              <a:extLst>
                <a:ext uri="{FF2B5EF4-FFF2-40B4-BE49-F238E27FC236}">
                  <a16:creationId xmlns:a16="http://schemas.microsoft.com/office/drawing/2014/main" id="{5D7930B9-9840-9F1B-29B0-E53676AF8680}"/>
                </a:ext>
              </a:extLst>
            </p:cNvPr>
            <p:cNvSpPr>
              <a:spLocks/>
            </p:cNvSpPr>
            <p:nvPr/>
          </p:nvSpPr>
          <p:spPr bwMode="auto">
            <a:xfrm>
              <a:off x="4275138" y="1562101"/>
              <a:ext cx="41275" cy="57150"/>
            </a:xfrm>
            <a:custGeom>
              <a:avLst/>
              <a:gdLst>
                <a:gd name="T0" fmla="*/ 0 w 26"/>
                <a:gd name="T1" fmla="*/ 0 h 36"/>
                <a:gd name="T2" fmla="*/ 0 w 26"/>
                <a:gd name="T3" fmla="*/ 36 h 36"/>
                <a:gd name="T4" fmla="*/ 26 w 26"/>
                <a:gd name="T5" fmla="*/ 26 h 36"/>
                <a:gd name="T6" fmla="*/ 0 w 26"/>
                <a:gd name="T7" fmla="*/ 0 h 36"/>
              </a:gdLst>
              <a:ahLst/>
              <a:cxnLst>
                <a:cxn ang="0">
                  <a:pos x="T0" y="T1"/>
                </a:cxn>
                <a:cxn ang="0">
                  <a:pos x="T2" y="T3"/>
                </a:cxn>
                <a:cxn ang="0">
                  <a:pos x="T4" y="T5"/>
                </a:cxn>
                <a:cxn ang="0">
                  <a:pos x="T6" y="T7"/>
                </a:cxn>
              </a:cxnLst>
              <a:rect l="0" t="0" r="r" b="b"/>
              <a:pathLst>
                <a:path w="26" h="36">
                  <a:moveTo>
                    <a:pt x="0" y="0"/>
                  </a:moveTo>
                  <a:lnTo>
                    <a:pt x="0" y="36"/>
                  </a:lnTo>
                  <a:lnTo>
                    <a:pt x="26" y="26"/>
                  </a:lnTo>
                  <a:lnTo>
                    <a:pt x="0" y="0"/>
                  </a:ln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39" name="Freeform 596">
              <a:extLst>
                <a:ext uri="{FF2B5EF4-FFF2-40B4-BE49-F238E27FC236}">
                  <a16:creationId xmlns:a16="http://schemas.microsoft.com/office/drawing/2014/main" id="{48D38568-AF8F-754B-4C9C-ACFB81C970A6}"/>
                </a:ext>
              </a:extLst>
            </p:cNvPr>
            <p:cNvSpPr>
              <a:spLocks/>
            </p:cNvSpPr>
            <p:nvPr/>
          </p:nvSpPr>
          <p:spPr bwMode="auto">
            <a:xfrm>
              <a:off x="4302125" y="1684338"/>
              <a:ext cx="103188" cy="149225"/>
            </a:xfrm>
            <a:custGeom>
              <a:avLst/>
              <a:gdLst>
                <a:gd name="T0" fmla="*/ 52 w 66"/>
                <a:gd name="T1" fmla="*/ 90 h 94"/>
                <a:gd name="T2" fmla="*/ 27 w 66"/>
                <a:gd name="T3" fmla="*/ 80 h 94"/>
                <a:gd name="T4" fmla="*/ 0 w 66"/>
                <a:gd name="T5" fmla="*/ 14 h 94"/>
                <a:gd name="T6" fmla="*/ 34 w 66"/>
                <a:gd name="T7" fmla="*/ 0 h 94"/>
                <a:gd name="T8" fmla="*/ 62 w 66"/>
                <a:gd name="T9" fmla="*/ 65 h 94"/>
                <a:gd name="T10" fmla="*/ 52 w 66"/>
                <a:gd name="T11" fmla="*/ 90 h 94"/>
              </a:gdLst>
              <a:ahLst/>
              <a:cxnLst>
                <a:cxn ang="0">
                  <a:pos x="T0" y="T1"/>
                </a:cxn>
                <a:cxn ang="0">
                  <a:pos x="T2" y="T3"/>
                </a:cxn>
                <a:cxn ang="0">
                  <a:pos x="T4" y="T5"/>
                </a:cxn>
                <a:cxn ang="0">
                  <a:pos x="T6" y="T7"/>
                </a:cxn>
                <a:cxn ang="0">
                  <a:pos x="T8" y="T9"/>
                </a:cxn>
                <a:cxn ang="0">
                  <a:pos x="T10" y="T11"/>
                </a:cxn>
              </a:cxnLst>
              <a:rect l="0" t="0" r="r" b="b"/>
              <a:pathLst>
                <a:path w="66" h="94">
                  <a:moveTo>
                    <a:pt x="52" y="90"/>
                  </a:moveTo>
                  <a:cubicBezTo>
                    <a:pt x="42" y="94"/>
                    <a:pt x="31" y="89"/>
                    <a:pt x="27" y="80"/>
                  </a:cubicBezTo>
                  <a:cubicBezTo>
                    <a:pt x="0" y="14"/>
                    <a:pt x="0" y="14"/>
                    <a:pt x="0" y="14"/>
                  </a:cubicBezTo>
                  <a:cubicBezTo>
                    <a:pt x="34" y="0"/>
                    <a:pt x="34" y="0"/>
                    <a:pt x="34" y="0"/>
                  </a:cubicBezTo>
                  <a:cubicBezTo>
                    <a:pt x="62" y="65"/>
                    <a:pt x="62" y="65"/>
                    <a:pt x="62" y="65"/>
                  </a:cubicBezTo>
                  <a:cubicBezTo>
                    <a:pt x="66" y="75"/>
                    <a:pt x="61" y="86"/>
                    <a:pt x="52" y="90"/>
                  </a:cubicBez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40" name="Line 597">
              <a:extLst>
                <a:ext uri="{FF2B5EF4-FFF2-40B4-BE49-F238E27FC236}">
                  <a16:creationId xmlns:a16="http://schemas.microsoft.com/office/drawing/2014/main" id="{C009390B-E1EA-2937-A7EB-AC6B2D231F28}"/>
                </a:ext>
              </a:extLst>
            </p:cNvPr>
            <p:cNvSpPr>
              <a:spLocks noChangeShapeType="1"/>
            </p:cNvSpPr>
            <p:nvPr/>
          </p:nvSpPr>
          <p:spPr bwMode="auto">
            <a:xfrm flipH="1" flipV="1">
              <a:off x="4341813" y="1731963"/>
              <a:ext cx="25400" cy="6350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grpSp>
      <p:grpSp>
        <p:nvGrpSpPr>
          <p:cNvPr id="19" name="Group 18">
            <a:extLst>
              <a:ext uri="{C183D7F6-B498-43B3-948B-1728B52AA6E4}">
                <adec:decorative xmlns:adec="http://schemas.microsoft.com/office/drawing/2017/decorative" val="1"/>
              </a:ext>
            </a:extLst>
          </p:cNvPr>
          <p:cNvGrpSpPr/>
          <p:nvPr/>
        </p:nvGrpSpPr>
        <p:grpSpPr>
          <a:xfrm>
            <a:off x="6872816" y="4764785"/>
            <a:ext cx="917848" cy="854029"/>
            <a:chOff x="3987801" y="5634038"/>
            <a:chExt cx="368300" cy="382588"/>
          </a:xfrm>
        </p:grpSpPr>
        <p:sp>
          <p:nvSpPr>
            <p:cNvPr id="20" name="Freeform 380"/>
            <p:cNvSpPr>
              <a:spLocks/>
            </p:cNvSpPr>
            <p:nvPr/>
          </p:nvSpPr>
          <p:spPr bwMode="auto">
            <a:xfrm>
              <a:off x="4146551" y="5749926"/>
              <a:ext cx="209550" cy="266700"/>
            </a:xfrm>
            <a:custGeom>
              <a:avLst/>
              <a:gdLst>
                <a:gd name="T0" fmla="*/ 68 w 136"/>
                <a:gd name="T1" fmla="*/ 0 h 172"/>
                <a:gd name="T2" fmla="*/ 0 w 136"/>
                <a:gd name="T3" fmla="*/ 20 h 172"/>
                <a:gd name="T4" fmla="*/ 0 w 136"/>
                <a:gd name="T5" fmla="*/ 82 h 172"/>
                <a:gd name="T6" fmla="*/ 27 w 136"/>
                <a:gd name="T7" fmla="*/ 139 h 172"/>
                <a:gd name="T8" fmla="*/ 68 w 136"/>
                <a:gd name="T9" fmla="*/ 172 h 172"/>
                <a:gd name="T10" fmla="*/ 109 w 136"/>
                <a:gd name="T11" fmla="*/ 139 h 172"/>
                <a:gd name="T12" fmla="*/ 136 w 136"/>
                <a:gd name="T13" fmla="*/ 82 h 172"/>
                <a:gd name="T14" fmla="*/ 136 w 136"/>
                <a:gd name="T15" fmla="*/ 20 h 172"/>
                <a:gd name="T16" fmla="*/ 68 w 136"/>
                <a:gd name="T1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72">
                  <a:moveTo>
                    <a:pt x="68" y="0"/>
                  </a:moveTo>
                  <a:cubicBezTo>
                    <a:pt x="68" y="0"/>
                    <a:pt x="40" y="19"/>
                    <a:pt x="0" y="20"/>
                  </a:cubicBezTo>
                  <a:cubicBezTo>
                    <a:pt x="0" y="82"/>
                    <a:pt x="0" y="82"/>
                    <a:pt x="0" y="82"/>
                  </a:cubicBezTo>
                  <a:cubicBezTo>
                    <a:pt x="0" y="104"/>
                    <a:pt x="10" y="125"/>
                    <a:pt x="27" y="139"/>
                  </a:cubicBezTo>
                  <a:cubicBezTo>
                    <a:pt x="68" y="172"/>
                    <a:pt x="68" y="172"/>
                    <a:pt x="68" y="172"/>
                  </a:cubicBezTo>
                  <a:cubicBezTo>
                    <a:pt x="109" y="139"/>
                    <a:pt x="109" y="139"/>
                    <a:pt x="109" y="139"/>
                  </a:cubicBezTo>
                  <a:cubicBezTo>
                    <a:pt x="126" y="125"/>
                    <a:pt x="136" y="104"/>
                    <a:pt x="136" y="82"/>
                  </a:cubicBezTo>
                  <a:cubicBezTo>
                    <a:pt x="136" y="20"/>
                    <a:pt x="136" y="20"/>
                    <a:pt x="136" y="20"/>
                  </a:cubicBezTo>
                  <a:cubicBezTo>
                    <a:pt x="96" y="19"/>
                    <a:pt x="68" y="0"/>
                    <a:pt x="68" y="0"/>
                  </a:cubicBez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1" name="Freeform 381"/>
            <p:cNvSpPr>
              <a:spLocks/>
            </p:cNvSpPr>
            <p:nvPr/>
          </p:nvSpPr>
          <p:spPr bwMode="auto">
            <a:xfrm>
              <a:off x="4195763" y="5811838"/>
              <a:ext cx="111125" cy="111125"/>
            </a:xfrm>
            <a:custGeom>
              <a:avLst/>
              <a:gdLst>
                <a:gd name="T0" fmla="*/ 47 w 70"/>
                <a:gd name="T1" fmla="*/ 24 h 70"/>
                <a:gd name="T2" fmla="*/ 47 w 70"/>
                <a:gd name="T3" fmla="*/ 0 h 70"/>
                <a:gd name="T4" fmla="*/ 24 w 70"/>
                <a:gd name="T5" fmla="*/ 0 h 70"/>
                <a:gd name="T6" fmla="*/ 24 w 70"/>
                <a:gd name="T7" fmla="*/ 24 h 70"/>
                <a:gd name="T8" fmla="*/ 0 w 70"/>
                <a:gd name="T9" fmla="*/ 24 h 70"/>
                <a:gd name="T10" fmla="*/ 0 w 70"/>
                <a:gd name="T11" fmla="*/ 47 h 70"/>
                <a:gd name="T12" fmla="*/ 24 w 70"/>
                <a:gd name="T13" fmla="*/ 47 h 70"/>
                <a:gd name="T14" fmla="*/ 24 w 70"/>
                <a:gd name="T15" fmla="*/ 70 h 70"/>
                <a:gd name="T16" fmla="*/ 47 w 70"/>
                <a:gd name="T17" fmla="*/ 70 h 70"/>
                <a:gd name="T18" fmla="*/ 47 w 70"/>
                <a:gd name="T19" fmla="*/ 47 h 70"/>
                <a:gd name="T20" fmla="*/ 70 w 70"/>
                <a:gd name="T21" fmla="*/ 47 h 70"/>
                <a:gd name="T22" fmla="*/ 70 w 70"/>
                <a:gd name="T23" fmla="*/ 24 h 70"/>
                <a:gd name="T24" fmla="*/ 47 w 70"/>
                <a:gd name="T25"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47" y="24"/>
                  </a:moveTo>
                  <a:lnTo>
                    <a:pt x="47" y="0"/>
                  </a:lnTo>
                  <a:lnTo>
                    <a:pt x="24" y="0"/>
                  </a:lnTo>
                  <a:lnTo>
                    <a:pt x="24" y="24"/>
                  </a:lnTo>
                  <a:lnTo>
                    <a:pt x="0" y="24"/>
                  </a:lnTo>
                  <a:lnTo>
                    <a:pt x="0" y="47"/>
                  </a:lnTo>
                  <a:lnTo>
                    <a:pt x="24" y="47"/>
                  </a:lnTo>
                  <a:lnTo>
                    <a:pt x="24" y="70"/>
                  </a:lnTo>
                  <a:lnTo>
                    <a:pt x="47" y="70"/>
                  </a:lnTo>
                  <a:lnTo>
                    <a:pt x="47" y="47"/>
                  </a:lnTo>
                  <a:lnTo>
                    <a:pt x="70" y="47"/>
                  </a:lnTo>
                  <a:lnTo>
                    <a:pt x="70" y="24"/>
                  </a:lnTo>
                  <a:lnTo>
                    <a:pt x="47" y="24"/>
                  </a:ln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2" name="Freeform 382"/>
            <p:cNvSpPr>
              <a:spLocks/>
            </p:cNvSpPr>
            <p:nvPr/>
          </p:nvSpPr>
          <p:spPr bwMode="auto">
            <a:xfrm>
              <a:off x="4043363" y="5634038"/>
              <a:ext cx="158750" cy="73025"/>
            </a:xfrm>
            <a:custGeom>
              <a:avLst/>
              <a:gdLst>
                <a:gd name="T0" fmla="*/ 104 w 104"/>
                <a:gd name="T1" fmla="*/ 48 h 48"/>
                <a:gd name="T2" fmla="*/ 104 w 104"/>
                <a:gd name="T3" fmla="*/ 32 h 48"/>
                <a:gd name="T4" fmla="*/ 92 w 104"/>
                <a:gd name="T5" fmla="*/ 20 h 48"/>
                <a:gd name="T6" fmla="*/ 84 w 104"/>
                <a:gd name="T7" fmla="*/ 20 h 48"/>
                <a:gd name="T8" fmla="*/ 84 w 104"/>
                <a:gd name="T9" fmla="*/ 0 h 48"/>
                <a:gd name="T10" fmla="*/ 20 w 104"/>
                <a:gd name="T11" fmla="*/ 0 h 48"/>
                <a:gd name="T12" fmla="*/ 20 w 104"/>
                <a:gd name="T13" fmla="*/ 20 h 48"/>
                <a:gd name="T14" fmla="*/ 12 w 104"/>
                <a:gd name="T15" fmla="*/ 20 h 48"/>
                <a:gd name="T16" fmla="*/ 0 w 104"/>
                <a:gd name="T17" fmla="*/ 32 h 48"/>
                <a:gd name="T18" fmla="*/ 0 w 104"/>
                <a:gd name="T19" fmla="*/ 48 h 48"/>
                <a:gd name="T20" fmla="*/ 104 w 104"/>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48">
                  <a:moveTo>
                    <a:pt x="104" y="48"/>
                  </a:moveTo>
                  <a:cubicBezTo>
                    <a:pt x="104" y="32"/>
                    <a:pt x="104" y="32"/>
                    <a:pt x="104" y="32"/>
                  </a:cubicBezTo>
                  <a:cubicBezTo>
                    <a:pt x="104" y="25"/>
                    <a:pt x="99" y="20"/>
                    <a:pt x="92" y="20"/>
                  </a:cubicBezTo>
                  <a:cubicBezTo>
                    <a:pt x="84" y="20"/>
                    <a:pt x="84" y="20"/>
                    <a:pt x="84" y="20"/>
                  </a:cubicBezTo>
                  <a:cubicBezTo>
                    <a:pt x="84" y="0"/>
                    <a:pt x="84" y="0"/>
                    <a:pt x="84" y="0"/>
                  </a:cubicBezTo>
                  <a:cubicBezTo>
                    <a:pt x="20" y="0"/>
                    <a:pt x="20" y="0"/>
                    <a:pt x="20" y="0"/>
                  </a:cubicBezTo>
                  <a:cubicBezTo>
                    <a:pt x="20" y="20"/>
                    <a:pt x="20" y="20"/>
                    <a:pt x="20" y="20"/>
                  </a:cubicBezTo>
                  <a:cubicBezTo>
                    <a:pt x="12" y="20"/>
                    <a:pt x="12" y="20"/>
                    <a:pt x="12" y="20"/>
                  </a:cubicBezTo>
                  <a:cubicBezTo>
                    <a:pt x="6" y="20"/>
                    <a:pt x="0" y="25"/>
                    <a:pt x="0" y="32"/>
                  </a:cubicBezTo>
                  <a:cubicBezTo>
                    <a:pt x="0" y="48"/>
                    <a:pt x="0" y="48"/>
                    <a:pt x="0" y="48"/>
                  </a:cubicBezTo>
                  <a:lnTo>
                    <a:pt x="104" y="48"/>
                  </a:ln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3" name="Freeform 383"/>
            <p:cNvSpPr>
              <a:spLocks/>
            </p:cNvSpPr>
            <p:nvPr/>
          </p:nvSpPr>
          <p:spPr bwMode="auto">
            <a:xfrm>
              <a:off x="4103688" y="5664201"/>
              <a:ext cx="38100" cy="12700"/>
            </a:xfrm>
            <a:custGeom>
              <a:avLst/>
              <a:gdLst>
                <a:gd name="T0" fmla="*/ 0 w 24"/>
                <a:gd name="T1" fmla="*/ 0 h 8"/>
                <a:gd name="T2" fmla="*/ 0 w 24"/>
                <a:gd name="T3" fmla="*/ 8 h 8"/>
                <a:gd name="T4" fmla="*/ 24 w 24"/>
                <a:gd name="T5" fmla="*/ 8 h 8"/>
                <a:gd name="T6" fmla="*/ 24 w 24"/>
                <a:gd name="T7" fmla="*/ 0 h 8"/>
              </a:gdLst>
              <a:ahLst/>
              <a:cxnLst>
                <a:cxn ang="0">
                  <a:pos x="T0" y="T1"/>
                </a:cxn>
                <a:cxn ang="0">
                  <a:pos x="T2" y="T3"/>
                </a:cxn>
                <a:cxn ang="0">
                  <a:pos x="T4" y="T5"/>
                </a:cxn>
                <a:cxn ang="0">
                  <a:pos x="T6" y="T7"/>
                </a:cxn>
              </a:cxnLst>
              <a:rect l="0" t="0" r="r" b="b"/>
              <a:pathLst>
                <a:path w="24" h="8">
                  <a:moveTo>
                    <a:pt x="0" y="0"/>
                  </a:moveTo>
                  <a:lnTo>
                    <a:pt x="0" y="8"/>
                  </a:lnTo>
                  <a:lnTo>
                    <a:pt x="24" y="8"/>
                  </a:lnTo>
                  <a:lnTo>
                    <a:pt x="24" y="0"/>
                  </a:lnTo>
                </a:path>
              </a:pathLst>
            </a:custGeom>
            <a:noFill/>
            <a:ln w="28575" cap="sq">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4" name="Freeform 384"/>
            <p:cNvSpPr>
              <a:spLocks/>
            </p:cNvSpPr>
            <p:nvPr/>
          </p:nvSpPr>
          <p:spPr bwMode="auto">
            <a:xfrm>
              <a:off x="3987801" y="5683251"/>
              <a:ext cx="214313" cy="333375"/>
            </a:xfrm>
            <a:custGeom>
              <a:avLst/>
              <a:gdLst>
                <a:gd name="T0" fmla="*/ 140 w 140"/>
                <a:gd name="T1" fmla="*/ 216 h 216"/>
                <a:gd name="T2" fmla="*/ 8 w 140"/>
                <a:gd name="T3" fmla="*/ 216 h 216"/>
                <a:gd name="T4" fmla="*/ 0 w 140"/>
                <a:gd name="T5" fmla="*/ 208 h 216"/>
                <a:gd name="T6" fmla="*/ 0 w 140"/>
                <a:gd name="T7" fmla="*/ 8 h 216"/>
                <a:gd name="T8" fmla="*/ 8 w 140"/>
                <a:gd name="T9" fmla="*/ 0 h 216"/>
                <a:gd name="T10" fmla="*/ 20 w 140"/>
                <a:gd name="T11" fmla="*/ 0 h 216"/>
              </a:gdLst>
              <a:ahLst/>
              <a:cxnLst>
                <a:cxn ang="0">
                  <a:pos x="T0" y="T1"/>
                </a:cxn>
                <a:cxn ang="0">
                  <a:pos x="T2" y="T3"/>
                </a:cxn>
                <a:cxn ang="0">
                  <a:pos x="T4" y="T5"/>
                </a:cxn>
                <a:cxn ang="0">
                  <a:pos x="T6" y="T7"/>
                </a:cxn>
                <a:cxn ang="0">
                  <a:pos x="T8" y="T9"/>
                </a:cxn>
                <a:cxn ang="0">
                  <a:pos x="T10" y="T11"/>
                </a:cxn>
              </a:cxnLst>
              <a:rect l="0" t="0" r="r" b="b"/>
              <a:pathLst>
                <a:path w="140" h="216">
                  <a:moveTo>
                    <a:pt x="140" y="216"/>
                  </a:moveTo>
                  <a:cubicBezTo>
                    <a:pt x="8" y="216"/>
                    <a:pt x="8" y="216"/>
                    <a:pt x="8" y="216"/>
                  </a:cubicBezTo>
                  <a:cubicBezTo>
                    <a:pt x="4" y="216"/>
                    <a:pt x="0" y="212"/>
                    <a:pt x="0" y="208"/>
                  </a:cubicBezTo>
                  <a:cubicBezTo>
                    <a:pt x="0" y="8"/>
                    <a:pt x="0" y="8"/>
                    <a:pt x="0" y="8"/>
                  </a:cubicBezTo>
                  <a:cubicBezTo>
                    <a:pt x="0" y="4"/>
                    <a:pt x="4" y="0"/>
                    <a:pt x="8" y="0"/>
                  </a:cubicBezTo>
                  <a:cubicBezTo>
                    <a:pt x="20" y="0"/>
                    <a:pt x="20" y="0"/>
                    <a:pt x="20" y="0"/>
                  </a:cubicBezTo>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5" name="Freeform 385"/>
            <p:cNvSpPr>
              <a:spLocks/>
            </p:cNvSpPr>
            <p:nvPr/>
          </p:nvSpPr>
          <p:spPr bwMode="auto">
            <a:xfrm>
              <a:off x="4208463" y="5683251"/>
              <a:ext cx="42863" cy="30163"/>
            </a:xfrm>
            <a:custGeom>
              <a:avLst/>
              <a:gdLst>
                <a:gd name="T0" fmla="*/ 0 w 28"/>
                <a:gd name="T1" fmla="*/ 0 h 20"/>
                <a:gd name="T2" fmla="*/ 20 w 28"/>
                <a:gd name="T3" fmla="*/ 0 h 20"/>
                <a:gd name="T4" fmla="*/ 28 w 28"/>
                <a:gd name="T5" fmla="*/ 8 h 20"/>
                <a:gd name="T6" fmla="*/ 28 w 28"/>
                <a:gd name="T7" fmla="*/ 20 h 20"/>
              </a:gdLst>
              <a:ahLst/>
              <a:cxnLst>
                <a:cxn ang="0">
                  <a:pos x="T0" y="T1"/>
                </a:cxn>
                <a:cxn ang="0">
                  <a:pos x="T2" y="T3"/>
                </a:cxn>
                <a:cxn ang="0">
                  <a:pos x="T4" y="T5"/>
                </a:cxn>
                <a:cxn ang="0">
                  <a:pos x="T6" y="T7"/>
                </a:cxn>
              </a:cxnLst>
              <a:rect l="0" t="0" r="r" b="b"/>
              <a:pathLst>
                <a:path w="28" h="20">
                  <a:moveTo>
                    <a:pt x="0" y="0"/>
                  </a:moveTo>
                  <a:cubicBezTo>
                    <a:pt x="20" y="0"/>
                    <a:pt x="20" y="0"/>
                    <a:pt x="20" y="0"/>
                  </a:cubicBezTo>
                  <a:cubicBezTo>
                    <a:pt x="25" y="0"/>
                    <a:pt x="28" y="4"/>
                    <a:pt x="28" y="8"/>
                  </a:cubicBezTo>
                  <a:cubicBezTo>
                    <a:pt x="28" y="20"/>
                    <a:pt x="28" y="20"/>
                    <a:pt x="28" y="20"/>
                  </a:cubicBezTo>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6" name="Line 386"/>
            <p:cNvSpPr>
              <a:spLocks noChangeShapeType="1"/>
            </p:cNvSpPr>
            <p:nvPr/>
          </p:nvSpPr>
          <p:spPr bwMode="auto">
            <a:xfrm>
              <a:off x="4092576" y="5811838"/>
              <a:ext cx="53975"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7" name="Line 387"/>
            <p:cNvSpPr>
              <a:spLocks noChangeShapeType="1"/>
            </p:cNvSpPr>
            <p:nvPr/>
          </p:nvSpPr>
          <p:spPr bwMode="auto">
            <a:xfrm>
              <a:off x="4092576" y="5856288"/>
              <a:ext cx="53975"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8" name="Line 388"/>
            <p:cNvSpPr>
              <a:spLocks noChangeShapeType="1"/>
            </p:cNvSpPr>
            <p:nvPr/>
          </p:nvSpPr>
          <p:spPr bwMode="auto">
            <a:xfrm>
              <a:off x="4092576" y="5899151"/>
              <a:ext cx="53975"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29" name="Oval 389"/>
            <p:cNvSpPr>
              <a:spLocks noChangeArrowheads="1"/>
            </p:cNvSpPr>
            <p:nvPr/>
          </p:nvSpPr>
          <p:spPr bwMode="auto">
            <a:xfrm>
              <a:off x="4037013" y="5800726"/>
              <a:ext cx="23813" cy="23813"/>
            </a:xfrm>
            <a:prstGeom prst="ellipse">
              <a:avLst/>
            </a:prstGeom>
            <a:solidFill>
              <a:schemeClr val="bg1"/>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0" name="Oval 390"/>
            <p:cNvSpPr>
              <a:spLocks noChangeArrowheads="1"/>
            </p:cNvSpPr>
            <p:nvPr/>
          </p:nvSpPr>
          <p:spPr bwMode="auto">
            <a:xfrm>
              <a:off x="4037013" y="5843588"/>
              <a:ext cx="23813" cy="23813"/>
            </a:xfrm>
            <a:prstGeom prst="ellipse">
              <a:avLst/>
            </a:prstGeom>
            <a:solidFill>
              <a:schemeClr val="bg1"/>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31" name="Oval 391"/>
            <p:cNvSpPr>
              <a:spLocks noChangeArrowheads="1"/>
            </p:cNvSpPr>
            <p:nvPr/>
          </p:nvSpPr>
          <p:spPr bwMode="auto">
            <a:xfrm>
              <a:off x="4037013" y="5886451"/>
              <a:ext cx="23813" cy="23813"/>
            </a:xfrm>
            <a:prstGeom prst="ellipse">
              <a:avLst/>
            </a:prstGeom>
            <a:solidFill>
              <a:schemeClr val="bg1"/>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grpSp>
      <p:grpSp>
        <p:nvGrpSpPr>
          <p:cNvPr id="8" name="Group 7">
            <a:extLst>
              <a:ext uri="{FF2B5EF4-FFF2-40B4-BE49-F238E27FC236}">
                <a16:creationId xmlns:a16="http://schemas.microsoft.com/office/drawing/2014/main" id="{595BB5F3-CD28-8F29-6BBD-54C7DD7CE4B6}"/>
              </a:ext>
              <a:ext uri="{C183D7F6-B498-43B3-948B-1728B52AA6E4}">
                <adec:decorative xmlns:adec="http://schemas.microsoft.com/office/drawing/2017/decorative" val="1"/>
              </a:ext>
            </a:extLst>
          </p:cNvPr>
          <p:cNvGrpSpPr/>
          <p:nvPr/>
        </p:nvGrpSpPr>
        <p:grpSpPr>
          <a:xfrm>
            <a:off x="6872816" y="2970769"/>
            <a:ext cx="702212" cy="830738"/>
            <a:chOff x="1862138" y="2147888"/>
            <a:chExt cx="395287" cy="396875"/>
          </a:xfrm>
        </p:grpSpPr>
        <p:sp>
          <p:nvSpPr>
            <p:cNvPr id="10" name="Freeform 575">
              <a:extLst>
                <a:ext uri="{FF2B5EF4-FFF2-40B4-BE49-F238E27FC236}">
                  <a16:creationId xmlns:a16="http://schemas.microsoft.com/office/drawing/2014/main" id="{26BC3264-D358-7DDF-C7E9-5C13CE105846}"/>
                </a:ext>
              </a:extLst>
            </p:cNvPr>
            <p:cNvSpPr>
              <a:spLocks/>
            </p:cNvSpPr>
            <p:nvPr/>
          </p:nvSpPr>
          <p:spPr bwMode="auto">
            <a:xfrm>
              <a:off x="1862138" y="2147888"/>
              <a:ext cx="392113" cy="311150"/>
            </a:xfrm>
            <a:custGeom>
              <a:avLst/>
              <a:gdLst>
                <a:gd name="T0" fmla="*/ 136 w 248"/>
                <a:gd name="T1" fmla="*/ 196 h 196"/>
                <a:gd name="T2" fmla="*/ 8 w 248"/>
                <a:gd name="T3" fmla="*/ 196 h 196"/>
                <a:gd name="T4" fmla="*/ 0 w 248"/>
                <a:gd name="T5" fmla="*/ 188 h 196"/>
                <a:gd name="T6" fmla="*/ 0 w 248"/>
                <a:gd name="T7" fmla="*/ 8 h 196"/>
                <a:gd name="T8" fmla="*/ 8 w 248"/>
                <a:gd name="T9" fmla="*/ 0 h 196"/>
                <a:gd name="T10" fmla="*/ 240 w 248"/>
                <a:gd name="T11" fmla="*/ 0 h 196"/>
                <a:gd name="T12" fmla="*/ 248 w 248"/>
                <a:gd name="T13" fmla="*/ 8 h 196"/>
                <a:gd name="T14" fmla="*/ 248 w 248"/>
                <a:gd name="T15" fmla="*/ 176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96">
                  <a:moveTo>
                    <a:pt x="136" y="196"/>
                  </a:moveTo>
                  <a:cubicBezTo>
                    <a:pt x="8" y="196"/>
                    <a:pt x="8" y="196"/>
                    <a:pt x="8" y="196"/>
                  </a:cubicBezTo>
                  <a:cubicBezTo>
                    <a:pt x="4" y="196"/>
                    <a:pt x="0" y="193"/>
                    <a:pt x="0" y="188"/>
                  </a:cubicBezTo>
                  <a:cubicBezTo>
                    <a:pt x="0" y="8"/>
                    <a:pt x="0" y="8"/>
                    <a:pt x="0" y="8"/>
                  </a:cubicBezTo>
                  <a:cubicBezTo>
                    <a:pt x="0" y="4"/>
                    <a:pt x="4" y="0"/>
                    <a:pt x="8" y="0"/>
                  </a:cubicBezTo>
                  <a:cubicBezTo>
                    <a:pt x="240" y="0"/>
                    <a:pt x="240" y="0"/>
                    <a:pt x="240" y="0"/>
                  </a:cubicBezTo>
                  <a:cubicBezTo>
                    <a:pt x="244" y="0"/>
                    <a:pt x="248" y="4"/>
                    <a:pt x="248" y="8"/>
                  </a:cubicBezTo>
                  <a:cubicBezTo>
                    <a:pt x="248" y="176"/>
                    <a:pt x="248" y="176"/>
                    <a:pt x="248" y="176"/>
                  </a:cubicBezTo>
                </a:path>
              </a:pathLst>
            </a:custGeom>
            <a:noFill/>
            <a:ln w="28575" cap="sq">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2" name="Line 576">
              <a:extLst>
                <a:ext uri="{FF2B5EF4-FFF2-40B4-BE49-F238E27FC236}">
                  <a16:creationId xmlns:a16="http://schemas.microsoft.com/office/drawing/2014/main" id="{300F1EB5-4565-C90D-D59F-41E7EF22C546}"/>
                </a:ext>
              </a:extLst>
            </p:cNvPr>
            <p:cNvSpPr>
              <a:spLocks noChangeShapeType="1"/>
            </p:cNvSpPr>
            <p:nvPr/>
          </p:nvSpPr>
          <p:spPr bwMode="auto">
            <a:xfrm>
              <a:off x="1862138" y="2217738"/>
              <a:ext cx="392113"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3" name="Oval 12">
              <a:extLst>
                <a:ext uri="{FF2B5EF4-FFF2-40B4-BE49-F238E27FC236}">
                  <a16:creationId xmlns:a16="http://schemas.microsoft.com/office/drawing/2014/main" id="{29C68145-921B-B955-7A71-FF17BAA01B4D}"/>
                </a:ext>
              </a:extLst>
            </p:cNvPr>
            <p:cNvSpPr>
              <a:spLocks noChangeArrowheads="1"/>
            </p:cNvSpPr>
            <p:nvPr/>
          </p:nvSpPr>
          <p:spPr bwMode="auto">
            <a:xfrm>
              <a:off x="1893888" y="2173288"/>
              <a:ext cx="19050" cy="19050"/>
            </a:xfrm>
            <a:prstGeom prst="ellipse">
              <a:avLst/>
            </a:prstGeom>
            <a:solidFill>
              <a:schemeClr val="bg1"/>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4" name="Oval 13">
              <a:extLst>
                <a:ext uri="{FF2B5EF4-FFF2-40B4-BE49-F238E27FC236}">
                  <a16:creationId xmlns:a16="http://schemas.microsoft.com/office/drawing/2014/main" id="{4C2D7CE6-703C-25D8-7EC5-94EF6FB29D44}"/>
                </a:ext>
              </a:extLst>
            </p:cNvPr>
            <p:cNvSpPr>
              <a:spLocks noChangeArrowheads="1"/>
            </p:cNvSpPr>
            <p:nvPr/>
          </p:nvSpPr>
          <p:spPr bwMode="auto">
            <a:xfrm>
              <a:off x="1931988" y="2173288"/>
              <a:ext cx="19050" cy="19050"/>
            </a:xfrm>
            <a:prstGeom prst="ellipse">
              <a:avLst/>
            </a:prstGeom>
            <a:solidFill>
              <a:schemeClr val="bg1"/>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5" name="Oval 14">
              <a:extLst>
                <a:ext uri="{FF2B5EF4-FFF2-40B4-BE49-F238E27FC236}">
                  <a16:creationId xmlns:a16="http://schemas.microsoft.com/office/drawing/2014/main" id="{799388C2-7BD0-54CB-C68B-0400CECB8D9D}"/>
                </a:ext>
              </a:extLst>
            </p:cNvPr>
            <p:cNvSpPr>
              <a:spLocks noChangeArrowheads="1"/>
            </p:cNvSpPr>
            <p:nvPr/>
          </p:nvSpPr>
          <p:spPr bwMode="auto">
            <a:xfrm>
              <a:off x="1970088" y="2173288"/>
              <a:ext cx="19050" cy="19050"/>
            </a:xfrm>
            <a:prstGeom prst="ellipse">
              <a:avLst/>
            </a:prstGeom>
            <a:solidFill>
              <a:schemeClr val="bg1"/>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6" name="Line 580">
              <a:extLst>
                <a:ext uri="{FF2B5EF4-FFF2-40B4-BE49-F238E27FC236}">
                  <a16:creationId xmlns:a16="http://schemas.microsoft.com/office/drawing/2014/main" id="{71867947-8901-E06E-1636-53E6CF9AFEED}"/>
                </a:ext>
              </a:extLst>
            </p:cNvPr>
            <p:cNvSpPr>
              <a:spLocks noChangeShapeType="1"/>
            </p:cNvSpPr>
            <p:nvPr/>
          </p:nvSpPr>
          <p:spPr bwMode="auto">
            <a:xfrm>
              <a:off x="1938338" y="2287588"/>
              <a:ext cx="239713"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7" name="Line 581">
              <a:extLst>
                <a:ext uri="{FF2B5EF4-FFF2-40B4-BE49-F238E27FC236}">
                  <a16:creationId xmlns:a16="http://schemas.microsoft.com/office/drawing/2014/main" id="{E2BF2092-7C5C-D249-EAD8-EC51E5904BA1}"/>
                </a:ext>
              </a:extLst>
            </p:cNvPr>
            <p:cNvSpPr>
              <a:spLocks noChangeShapeType="1"/>
            </p:cNvSpPr>
            <p:nvPr/>
          </p:nvSpPr>
          <p:spPr bwMode="auto">
            <a:xfrm>
              <a:off x="1938338" y="2332038"/>
              <a:ext cx="106363" cy="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18" name="Freeform 582">
              <a:extLst>
                <a:ext uri="{FF2B5EF4-FFF2-40B4-BE49-F238E27FC236}">
                  <a16:creationId xmlns:a16="http://schemas.microsoft.com/office/drawing/2014/main" id="{D9C9AFA1-49B5-C7EC-5D76-11A160B0352A}"/>
                </a:ext>
              </a:extLst>
            </p:cNvPr>
            <p:cNvSpPr>
              <a:spLocks/>
            </p:cNvSpPr>
            <p:nvPr/>
          </p:nvSpPr>
          <p:spPr bwMode="auto">
            <a:xfrm>
              <a:off x="2076450" y="2332038"/>
              <a:ext cx="180975" cy="212725"/>
            </a:xfrm>
            <a:custGeom>
              <a:avLst/>
              <a:gdLst>
                <a:gd name="T0" fmla="*/ 0 w 114"/>
                <a:gd name="T1" fmla="*/ 0 h 134"/>
                <a:gd name="T2" fmla="*/ 10 w 114"/>
                <a:gd name="T3" fmla="*/ 35 h 134"/>
                <a:gd name="T4" fmla="*/ 85 w 114"/>
                <a:gd name="T5" fmla="*/ 127 h 134"/>
                <a:gd name="T6" fmla="*/ 107 w 114"/>
                <a:gd name="T7" fmla="*/ 129 h 134"/>
                <a:gd name="T8" fmla="*/ 107 w 114"/>
                <a:gd name="T9" fmla="*/ 129 h 134"/>
                <a:gd name="T10" fmla="*/ 108 w 114"/>
                <a:gd name="T11" fmla="*/ 107 h 134"/>
                <a:gd name="T12" fmla="*/ 34 w 114"/>
                <a:gd name="T13" fmla="*/ 19 h 134"/>
                <a:gd name="T14" fmla="*/ 0 w 114"/>
                <a:gd name="T15" fmla="*/ 0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34">
                  <a:moveTo>
                    <a:pt x="0" y="0"/>
                  </a:moveTo>
                  <a:cubicBezTo>
                    <a:pt x="10" y="35"/>
                    <a:pt x="10" y="35"/>
                    <a:pt x="10" y="35"/>
                  </a:cubicBezTo>
                  <a:cubicBezTo>
                    <a:pt x="85" y="127"/>
                    <a:pt x="85" y="127"/>
                    <a:pt x="85" y="127"/>
                  </a:cubicBezTo>
                  <a:cubicBezTo>
                    <a:pt x="90" y="133"/>
                    <a:pt x="100" y="134"/>
                    <a:pt x="107" y="129"/>
                  </a:cubicBezTo>
                  <a:cubicBezTo>
                    <a:pt x="107" y="129"/>
                    <a:pt x="107" y="129"/>
                    <a:pt x="107" y="129"/>
                  </a:cubicBezTo>
                  <a:cubicBezTo>
                    <a:pt x="113" y="123"/>
                    <a:pt x="114" y="114"/>
                    <a:pt x="108" y="107"/>
                  </a:cubicBezTo>
                  <a:cubicBezTo>
                    <a:pt x="34" y="19"/>
                    <a:pt x="34" y="19"/>
                    <a:pt x="34" y="19"/>
                  </a:cubicBezTo>
                  <a:lnTo>
                    <a:pt x="0" y="0"/>
                  </a:lnTo>
                  <a:close/>
                </a:path>
              </a:pathLst>
            </a:custGeom>
            <a:noFill/>
            <a:ln w="285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sp>
          <p:nvSpPr>
            <p:cNvPr id="57" name="Line 583">
              <a:extLst>
                <a:ext uri="{FF2B5EF4-FFF2-40B4-BE49-F238E27FC236}">
                  <a16:creationId xmlns:a16="http://schemas.microsoft.com/office/drawing/2014/main" id="{8813D004-DAEA-C9E8-021E-A9B140C229E3}"/>
                </a:ext>
              </a:extLst>
            </p:cNvPr>
            <p:cNvSpPr>
              <a:spLocks noChangeShapeType="1"/>
            </p:cNvSpPr>
            <p:nvPr/>
          </p:nvSpPr>
          <p:spPr bwMode="auto">
            <a:xfrm flipV="1">
              <a:off x="2197100" y="2497138"/>
              <a:ext cx="12700" cy="12700"/>
            </a:xfrm>
            <a:prstGeom prst="line">
              <a:avLst/>
            </a:prstGeom>
            <a:noFill/>
            <a:ln w="2857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latin typeface="Calibri" panose="020F0502020204030204"/>
              </a:endParaRPr>
            </a:p>
          </p:txBody>
        </p:sp>
      </p:grpSp>
      <p:sp>
        <p:nvSpPr>
          <p:cNvPr id="2" name="Slide Number Placeholder 1"/>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3</a:t>
            </a:fld>
            <a:endParaRPr lang="en-US" dirty="0"/>
          </a:p>
        </p:txBody>
      </p:sp>
      <p:cxnSp>
        <p:nvCxnSpPr>
          <p:cNvPr id="11" name="Straight Connector 10">
            <a:extLst>
              <a:ext uri="{FF2B5EF4-FFF2-40B4-BE49-F238E27FC236}">
                <a16:creationId xmlns:a16="http://schemas.microsoft.com/office/drawing/2014/main" id="{E4B03A82-AAAE-0E12-A7A8-C1E7E6504489}"/>
              </a:ext>
            </a:extLst>
          </p:cNvPr>
          <p:cNvCxnSpPr/>
          <p:nvPr/>
        </p:nvCxnSpPr>
        <p:spPr>
          <a:xfrm>
            <a:off x="598312" y="2743200"/>
            <a:ext cx="2588233" cy="0"/>
          </a:xfrm>
          <a:prstGeom prst="line">
            <a:avLst/>
          </a:prstGeom>
          <a:ln w="38100">
            <a:solidFill>
              <a:srgbClr val="70C2D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E35E582-E741-FF11-1608-50D9740833E5}"/>
              </a:ext>
            </a:extLst>
          </p:cNvPr>
          <p:cNvCxnSpPr/>
          <p:nvPr/>
        </p:nvCxnSpPr>
        <p:spPr>
          <a:xfrm>
            <a:off x="598312" y="2743200"/>
            <a:ext cx="258823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975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36398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cap="all" dirty="0">
                <a:solidFill>
                  <a:schemeClr val="bg1"/>
                </a:solidFill>
              </a:rPr>
              <a:t>Requesting Provider </a:t>
            </a:r>
            <a:r>
              <a:rPr lang="en-US" sz="1400" cap="all" dirty="0">
                <a:solidFill>
                  <a:schemeClr val="bg1"/>
                </a:solidFill>
              </a:rPr>
              <a:t>and</a:t>
            </a:r>
            <a:r>
              <a:rPr lang="en-US" cap="all" dirty="0">
                <a:solidFill>
                  <a:schemeClr val="bg1"/>
                </a:solidFill>
              </a:rPr>
              <a:t> Facility</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30</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5978CE0-DD3D-470D-AA36-3B76EA600589}"/>
              </a:ext>
            </a:extLst>
          </p:cNvPr>
          <p:cNvSpPr>
            <a:spLocks noGrp="1"/>
          </p:cNvSpPr>
          <p:nvPr>
            <p:ph type="body" idx="14"/>
          </p:nvPr>
        </p:nvSpPr>
        <p:spPr>
          <a:xfrm>
            <a:off x="144347" y="1881430"/>
            <a:ext cx="2473341" cy="3567725"/>
          </a:xfrm>
          <a:noFill/>
        </p:spPr>
        <p:txBody>
          <a:bodyPr/>
          <a:lstStyle/>
          <a:p>
            <a:pPr marL="342900" marR="0" lvl="0" indent="-342900">
              <a:lnSpc>
                <a:spcPct val="107000"/>
              </a:lnSpc>
              <a:spcBef>
                <a:spcPts val="0"/>
              </a:spcBef>
              <a:spcAft>
                <a:spcPts val="800"/>
              </a:spcAft>
              <a:buFont typeface="Wingdings" panose="05000000000000000000" pitchFamily="2" charset="2"/>
              <a:buChar char="v"/>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v"/>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Select Admission Source from dropdown menu</a:t>
            </a:r>
          </a:p>
          <a:p>
            <a:pPr marL="342900" marR="0" lvl="0" indent="-342900">
              <a:lnSpc>
                <a:spcPct val="107000"/>
              </a:lnSpc>
              <a:spcBef>
                <a:spcPts val="0"/>
              </a:spcBef>
              <a:spcAft>
                <a:spcPts val="800"/>
              </a:spcAft>
              <a:buFont typeface="Wingdings" panose="05000000000000000000" pitchFamily="2" charset="2"/>
              <a:buChar char="v"/>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Enter Admit/Transfer date</a:t>
            </a:r>
          </a:p>
          <a:p>
            <a:pPr marL="342900" marR="0" lvl="0" indent="-342900">
              <a:lnSpc>
                <a:spcPct val="107000"/>
              </a:lnSpc>
              <a:spcBef>
                <a:spcPts val="0"/>
              </a:spcBef>
              <a:spcAft>
                <a:spcPts val="800"/>
              </a:spcAft>
              <a:buFont typeface="Wingdings" panose="05000000000000000000" pitchFamily="2" charset="2"/>
              <a:buChar char="v"/>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Select Place of Service as INPATIENT PSYCHIATRIC FACILITY </a:t>
            </a:r>
          </a:p>
          <a:p>
            <a:pPr marL="342900" marR="0" lvl="0" indent="-342900">
              <a:lnSpc>
                <a:spcPct val="107000"/>
              </a:lnSpc>
              <a:spcBef>
                <a:spcPts val="0"/>
              </a:spcBef>
              <a:spcAft>
                <a:spcPts val="800"/>
              </a:spcAft>
              <a:buFont typeface="Wingdings" panose="05000000000000000000" pitchFamily="2" charset="2"/>
              <a:buChar char="v"/>
            </a:pP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Select Service type as 003a MH Extended Bed – 45 day </a:t>
            </a:r>
          </a:p>
          <a:p>
            <a:pPr marL="342900" marR="0" lvl="0" indent="-342900">
              <a:lnSpc>
                <a:spcPct val="107000"/>
              </a:lnSpc>
              <a:spcBef>
                <a:spcPts val="0"/>
              </a:spcBef>
              <a:spcAft>
                <a:spcPts val="800"/>
              </a:spcAft>
              <a:buFont typeface="Wingdings" panose="05000000000000000000" pitchFamily="2" charset="2"/>
              <a:buChar char="v"/>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Then Select “Go to Diagnosis” </a:t>
            </a:r>
          </a:p>
        </p:txBody>
      </p: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8 with solid fill">
            <a:extLst>
              <a:ext uri="{FF2B5EF4-FFF2-40B4-BE49-F238E27FC236}">
                <a16:creationId xmlns:a16="http://schemas.microsoft.com/office/drawing/2014/main" id="{76B0C195-8461-4E59-8984-B161175659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174" y="184543"/>
            <a:ext cx="914400" cy="914400"/>
          </a:xfrm>
          <a:prstGeom prst="rect">
            <a:avLst/>
          </a:prstGeom>
        </p:spPr>
      </p:pic>
      <p:sp>
        <p:nvSpPr>
          <p:cNvPr id="5" name="Rectangle 4">
            <a:extLst>
              <a:ext uri="{FF2B5EF4-FFF2-40B4-BE49-F238E27FC236}">
                <a16:creationId xmlns:a16="http://schemas.microsoft.com/office/drawing/2014/main" id="{0A3E50F3-FD17-1B5B-FC7F-D763F8F80B10}"/>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917AC01-CA28-B7BF-CF51-AD82059AB84B}"/>
              </a:ext>
            </a:extLst>
          </p:cNvPr>
          <p:cNvGrpSpPr/>
          <p:nvPr/>
        </p:nvGrpSpPr>
        <p:grpSpPr>
          <a:xfrm>
            <a:off x="2771826" y="-607456"/>
            <a:ext cx="9323197" cy="5849403"/>
            <a:chOff x="2771826" y="-607456"/>
            <a:chExt cx="9323197" cy="5849403"/>
          </a:xfrm>
        </p:grpSpPr>
        <p:grpSp>
          <p:nvGrpSpPr>
            <p:cNvPr id="20" name="Group 19">
              <a:extLst>
                <a:ext uri="{FF2B5EF4-FFF2-40B4-BE49-F238E27FC236}">
                  <a16:creationId xmlns:a16="http://schemas.microsoft.com/office/drawing/2014/main" id="{02B53E4C-F606-6B3E-503F-A9B026063769}"/>
                </a:ext>
              </a:extLst>
            </p:cNvPr>
            <p:cNvGrpSpPr/>
            <p:nvPr/>
          </p:nvGrpSpPr>
          <p:grpSpPr>
            <a:xfrm>
              <a:off x="2771826" y="-607456"/>
              <a:ext cx="9323197" cy="5849403"/>
              <a:chOff x="2651413" y="1678333"/>
              <a:chExt cx="9323197" cy="5849403"/>
            </a:xfrm>
          </p:grpSpPr>
          <p:pic>
            <p:nvPicPr>
              <p:cNvPr id="4" name="Picture 3">
                <a:extLst>
                  <a:ext uri="{FF2B5EF4-FFF2-40B4-BE49-F238E27FC236}">
                    <a16:creationId xmlns:a16="http://schemas.microsoft.com/office/drawing/2014/main" id="{1305F93F-EA34-B399-1AB1-1A1ADC52DCE2}"/>
                  </a:ext>
                </a:extLst>
              </p:cNvPr>
              <p:cNvPicPr>
                <a:picLocks noChangeAspect="1"/>
              </p:cNvPicPr>
              <p:nvPr/>
            </p:nvPicPr>
            <p:blipFill rotWithShape="1">
              <a:blip r:embed="rId5"/>
              <a:srcRect r="24503"/>
              <a:stretch/>
            </p:blipFill>
            <p:spPr>
              <a:xfrm>
                <a:off x="2651413" y="3272704"/>
                <a:ext cx="9323197" cy="4255032"/>
              </a:xfrm>
              <a:prstGeom prst="rect">
                <a:avLst/>
              </a:prstGeom>
              <a:ln>
                <a:noFill/>
              </a:ln>
              <a:effectLst>
                <a:outerShdw blurRad="190500" algn="tl" rotWithShape="0">
                  <a:srgbClr val="000000">
                    <a:alpha val="70000"/>
                  </a:srgbClr>
                </a:outerShdw>
              </a:effectLst>
            </p:spPr>
          </p:pic>
          <p:sp>
            <p:nvSpPr>
              <p:cNvPr id="16" name="Rectangle 15">
                <a:extLst>
                  <a:ext uri="{FF2B5EF4-FFF2-40B4-BE49-F238E27FC236}">
                    <a16:creationId xmlns:a16="http://schemas.microsoft.com/office/drawing/2014/main" id="{EA7588FD-CCF5-3727-D74E-6F052B7D02B1}"/>
                  </a:ext>
                </a:extLst>
              </p:cNvPr>
              <p:cNvSpPr/>
              <p:nvPr/>
            </p:nvSpPr>
            <p:spPr>
              <a:xfrm>
                <a:off x="3500582" y="1678333"/>
                <a:ext cx="883405" cy="213813"/>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0B290C-97B6-EBCB-5DAB-28296558343A}"/>
                  </a:ext>
                </a:extLst>
              </p:cNvPr>
              <p:cNvSpPr/>
              <p:nvPr/>
            </p:nvSpPr>
            <p:spPr>
              <a:xfrm>
                <a:off x="3652981" y="1912744"/>
                <a:ext cx="883405" cy="153422"/>
              </a:xfrm>
              <a:prstGeom prst="rect">
                <a:avLst/>
              </a:prstGeom>
              <a:solidFill>
                <a:srgbClr val="F2EC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6A85B824-E7DE-76E9-5BB0-7C158F75D9B1}"/>
                </a:ext>
              </a:extLst>
            </p:cNvPr>
            <p:cNvPicPr>
              <a:picLocks noChangeAspect="1"/>
            </p:cNvPicPr>
            <p:nvPr/>
          </p:nvPicPr>
          <p:blipFill rotWithShape="1">
            <a:blip r:embed="rId6"/>
            <a:srcRect l="52273" r="31136" b="20347"/>
            <a:stretch/>
          </p:blipFill>
          <p:spPr>
            <a:xfrm>
              <a:off x="8889804" y="986651"/>
              <a:ext cx="2022765" cy="3417632"/>
            </a:xfrm>
            <a:prstGeom prst="rect">
              <a:avLst/>
            </a:prstGeom>
          </p:spPr>
        </p:pic>
        <p:pic>
          <p:nvPicPr>
            <p:cNvPr id="12" name="Picture 11">
              <a:extLst>
                <a:ext uri="{FF2B5EF4-FFF2-40B4-BE49-F238E27FC236}">
                  <a16:creationId xmlns:a16="http://schemas.microsoft.com/office/drawing/2014/main" id="{F67EEC09-3FA2-0564-3A89-28DECDFBBE6F}"/>
                </a:ext>
              </a:extLst>
            </p:cNvPr>
            <p:cNvPicPr>
              <a:picLocks noChangeAspect="1"/>
            </p:cNvPicPr>
            <p:nvPr/>
          </p:nvPicPr>
          <p:blipFill rotWithShape="1">
            <a:blip r:embed="rId7"/>
            <a:srcRect l="35076" r="46364" b="27833"/>
            <a:stretch/>
          </p:blipFill>
          <p:spPr>
            <a:xfrm>
              <a:off x="7044377" y="981000"/>
              <a:ext cx="2008908" cy="3490051"/>
            </a:xfrm>
            <a:prstGeom prst="rect">
              <a:avLst/>
            </a:prstGeom>
          </p:spPr>
        </p:pic>
      </p:grpSp>
      <p:grpSp>
        <p:nvGrpSpPr>
          <p:cNvPr id="22" name="Group 21">
            <a:extLst>
              <a:ext uri="{FF2B5EF4-FFF2-40B4-BE49-F238E27FC236}">
                <a16:creationId xmlns:a16="http://schemas.microsoft.com/office/drawing/2014/main" id="{64BBAB71-32AD-AF95-7009-FF516266555D}"/>
              </a:ext>
            </a:extLst>
          </p:cNvPr>
          <p:cNvGrpSpPr/>
          <p:nvPr/>
        </p:nvGrpSpPr>
        <p:grpSpPr>
          <a:xfrm>
            <a:off x="365881" y="4972877"/>
            <a:ext cx="9664614" cy="1653629"/>
            <a:chOff x="630853" y="4840387"/>
            <a:chExt cx="10586302" cy="1856815"/>
          </a:xfrm>
        </p:grpSpPr>
        <p:pic>
          <p:nvPicPr>
            <p:cNvPr id="10" name="Picture 9">
              <a:extLst>
                <a:ext uri="{FF2B5EF4-FFF2-40B4-BE49-F238E27FC236}">
                  <a16:creationId xmlns:a16="http://schemas.microsoft.com/office/drawing/2014/main" id="{60564E17-04A6-8345-D012-73AFD3CD1242}"/>
                </a:ext>
              </a:extLst>
            </p:cNvPr>
            <p:cNvPicPr>
              <a:picLocks noChangeAspect="1"/>
            </p:cNvPicPr>
            <p:nvPr/>
          </p:nvPicPr>
          <p:blipFill rotWithShape="1">
            <a:blip r:embed="rId8"/>
            <a:srcRect l="1607" t="6732" r="1240" b="12380"/>
            <a:stretch/>
          </p:blipFill>
          <p:spPr>
            <a:xfrm>
              <a:off x="630853" y="4840387"/>
              <a:ext cx="10586302" cy="185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04645752-3C30-C529-F3A4-78380127F957}"/>
                </a:ext>
              </a:extLst>
            </p:cNvPr>
            <p:cNvSpPr txBox="1"/>
            <p:nvPr/>
          </p:nvSpPr>
          <p:spPr>
            <a:xfrm>
              <a:off x="3164361" y="6057922"/>
              <a:ext cx="4567877" cy="414713"/>
            </a:xfrm>
            <a:prstGeom prst="rect">
              <a:avLst/>
            </a:prstGeom>
            <a:noFill/>
          </p:spPr>
          <p:txBody>
            <a:bodyPr wrap="square" rtlCol="0">
              <a:spAutoFit/>
            </a:bodyPr>
            <a:lstStyle/>
            <a:p>
              <a:r>
                <a:rPr lang="en-US" b="1" dirty="0">
                  <a:solidFill>
                    <a:srgbClr val="FF0000"/>
                  </a:solidFill>
                </a:rPr>
                <a:t>Example of completed entries</a:t>
              </a:r>
            </a:p>
          </p:txBody>
        </p:sp>
      </p:grpSp>
      <p:sp>
        <p:nvSpPr>
          <p:cNvPr id="11" name="Rectangle 10">
            <a:extLst>
              <a:ext uri="{FF2B5EF4-FFF2-40B4-BE49-F238E27FC236}">
                <a16:creationId xmlns:a16="http://schemas.microsoft.com/office/drawing/2014/main" id="{DB24B32D-7466-A349-100E-4D0BB61ABE8E}"/>
              </a:ext>
            </a:extLst>
          </p:cNvPr>
          <p:cNvSpPr/>
          <p:nvPr/>
        </p:nvSpPr>
        <p:spPr>
          <a:xfrm flipV="1">
            <a:off x="8599061" y="6034999"/>
            <a:ext cx="1209957" cy="419386"/>
          </a:xfrm>
          <a:prstGeom prst="rect">
            <a:avLst/>
          </a:prstGeom>
          <a:solidFill>
            <a:srgbClr val="FFFF00">
              <a:alpha val="39000"/>
            </a:srgbClr>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FC00"/>
              </a:solidFill>
            </a:endParaRPr>
          </a:p>
        </p:txBody>
      </p:sp>
      <p:sp>
        <p:nvSpPr>
          <p:cNvPr id="24" name="Rectangle 23">
            <a:extLst>
              <a:ext uri="{FF2B5EF4-FFF2-40B4-BE49-F238E27FC236}">
                <a16:creationId xmlns:a16="http://schemas.microsoft.com/office/drawing/2014/main" id="{740F96A6-7D88-0437-AB0A-41C0B87A807E}"/>
              </a:ext>
            </a:extLst>
          </p:cNvPr>
          <p:cNvSpPr/>
          <p:nvPr/>
        </p:nvSpPr>
        <p:spPr>
          <a:xfrm>
            <a:off x="3522133" y="1411111"/>
            <a:ext cx="864999" cy="146593"/>
          </a:xfrm>
          <a:prstGeom prst="rect">
            <a:avLst/>
          </a:prstGeom>
          <a:solidFill>
            <a:srgbClr val="39465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7F83C18-29A4-49B4-B055-B05419D9A6CC}"/>
              </a:ext>
            </a:extLst>
          </p:cNvPr>
          <p:cNvSpPr/>
          <p:nvPr/>
        </p:nvSpPr>
        <p:spPr>
          <a:xfrm>
            <a:off x="3555997" y="1624624"/>
            <a:ext cx="864999" cy="151319"/>
          </a:xfrm>
          <a:prstGeom prst="rect">
            <a:avLst/>
          </a:prstGeom>
          <a:solidFill>
            <a:srgbClr val="F1FBF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60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25138"/>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diagnosis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31</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8B47E1-4752-470D-8201-2022BAD833C0}"/>
              </a:ext>
            </a:extLst>
          </p:cNvPr>
          <p:cNvSpPr/>
          <p:nvPr/>
        </p:nvSpPr>
        <p:spPr>
          <a:xfrm>
            <a:off x="3168681" y="2052944"/>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50" y="255197"/>
            <a:ext cx="914400" cy="914400"/>
          </a:xfrm>
          <a:prstGeom prst="rect">
            <a:avLst/>
          </a:prstGeom>
        </p:spPr>
      </p:pic>
      <p:grpSp>
        <p:nvGrpSpPr>
          <p:cNvPr id="26" name="Group 25">
            <a:extLst>
              <a:ext uri="{FF2B5EF4-FFF2-40B4-BE49-F238E27FC236}">
                <a16:creationId xmlns:a16="http://schemas.microsoft.com/office/drawing/2014/main" id="{73ABB1AB-2ABD-48FF-BA8D-F61FDEA30C9C}"/>
              </a:ext>
            </a:extLst>
          </p:cNvPr>
          <p:cNvGrpSpPr/>
          <p:nvPr/>
        </p:nvGrpSpPr>
        <p:grpSpPr>
          <a:xfrm>
            <a:off x="824311" y="326634"/>
            <a:ext cx="1147538" cy="771525"/>
            <a:chOff x="595821" y="5366870"/>
            <a:chExt cx="1147538" cy="771525"/>
          </a:xfrm>
        </p:grpSpPr>
        <p:sp>
          <p:nvSpPr>
            <p:cNvPr id="27" name="Oval 26">
              <a:extLst>
                <a:ext uri="{FF2B5EF4-FFF2-40B4-BE49-F238E27FC236}">
                  <a16:creationId xmlns:a16="http://schemas.microsoft.com/office/drawing/2014/main" id="{E6B9E7F2-B158-4725-AB51-22AD357855A8}"/>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22D1703-0E22-4F72-8C1A-9E69E35DAC57}"/>
                </a:ext>
              </a:extLst>
            </p:cNvPr>
            <p:cNvSpPr txBox="1"/>
            <p:nvPr/>
          </p:nvSpPr>
          <p:spPr>
            <a:xfrm>
              <a:off x="743234" y="5382614"/>
              <a:ext cx="1000125" cy="707886"/>
            </a:xfrm>
            <a:prstGeom prst="rect">
              <a:avLst/>
            </a:prstGeom>
            <a:noFill/>
          </p:spPr>
          <p:txBody>
            <a:bodyPr wrap="square" rtlCol="0">
              <a:spAutoFit/>
            </a:bodyPr>
            <a:lstStyle/>
            <a:p>
              <a:r>
                <a:rPr lang="en-US" sz="4000" b="1" spc="-100" dirty="0">
                  <a:solidFill>
                    <a:srgbClr val="37465E"/>
                  </a:solidFill>
                </a:rPr>
                <a:t>9</a:t>
              </a:r>
              <a:endParaRPr lang="en-US" sz="4800" b="1" spc="-100" dirty="0">
                <a:solidFill>
                  <a:srgbClr val="37465E"/>
                </a:solidFill>
              </a:endParaRPr>
            </a:p>
          </p:txBody>
        </p:sp>
      </p:grpSp>
      <p:sp>
        <p:nvSpPr>
          <p:cNvPr id="5" name="TextBox 4">
            <a:extLst>
              <a:ext uri="{FF2B5EF4-FFF2-40B4-BE49-F238E27FC236}">
                <a16:creationId xmlns:a16="http://schemas.microsoft.com/office/drawing/2014/main" id="{FA0A8B96-3F5D-99B8-372C-3E0924C84721}"/>
              </a:ext>
            </a:extLst>
          </p:cNvPr>
          <p:cNvSpPr txBox="1"/>
          <p:nvPr/>
        </p:nvSpPr>
        <p:spPr>
          <a:xfrm>
            <a:off x="0" y="1498600"/>
            <a:ext cx="2675983" cy="3000821"/>
          </a:xfrm>
          <a:prstGeom prst="rect">
            <a:avLst/>
          </a:prstGeom>
          <a:noFill/>
        </p:spPr>
        <p:txBody>
          <a:bodyPr wrap="square" rtlCol="0">
            <a:spAutoFit/>
          </a:bodyPr>
          <a:lstStyle/>
          <a:p>
            <a:pPr>
              <a:spcBef>
                <a:spcPts val="600"/>
              </a:spcBef>
              <a:spcAft>
                <a:spcPts val="600"/>
              </a:spcAf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Choose:</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ode Type: “ICD 10” from the drop down, </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E</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nter the diagnosis code to search</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S</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elect the correct code from the drop down, </a:t>
            </a:r>
          </a:p>
          <a:p>
            <a:pPr marL="285750" indent="-285750">
              <a:spcBef>
                <a:spcPts val="600"/>
              </a:spcBef>
              <a:spcAft>
                <a:spcPts val="6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lick “Go to Requests” to continue</a:t>
            </a:r>
          </a:p>
          <a:p>
            <a:endParaRPr lang="en-US" dirty="0"/>
          </a:p>
        </p:txBody>
      </p:sp>
      <p:sp>
        <p:nvSpPr>
          <p:cNvPr id="13" name="Rectangle 12">
            <a:extLst>
              <a:ext uri="{FF2B5EF4-FFF2-40B4-BE49-F238E27FC236}">
                <a16:creationId xmlns:a16="http://schemas.microsoft.com/office/drawing/2014/main" id="{E59290B1-C85B-642A-5DE7-79D3DB38882E}"/>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A8C00C3-015A-7B4B-40AA-A5BB5DB4321A}"/>
              </a:ext>
            </a:extLst>
          </p:cNvPr>
          <p:cNvPicPr>
            <a:picLocks noChangeAspect="1"/>
          </p:cNvPicPr>
          <p:nvPr/>
        </p:nvPicPr>
        <p:blipFill>
          <a:blip r:embed="rId5"/>
          <a:stretch>
            <a:fillRect/>
          </a:stretch>
        </p:blipFill>
        <p:spPr>
          <a:xfrm>
            <a:off x="2967706" y="1083847"/>
            <a:ext cx="7192294" cy="3146403"/>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EAF6FB55-94F8-096F-F439-2765979D487F}"/>
              </a:ext>
            </a:extLst>
          </p:cNvPr>
          <p:cNvPicPr>
            <a:picLocks noChangeAspect="1"/>
          </p:cNvPicPr>
          <p:nvPr/>
        </p:nvPicPr>
        <p:blipFill>
          <a:blip r:embed="rId6"/>
          <a:stretch>
            <a:fillRect/>
          </a:stretch>
        </p:blipFill>
        <p:spPr>
          <a:xfrm>
            <a:off x="2675983" y="4499421"/>
            <a:ext cx="8965360" cy="1288053"/>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0E24CC43-53F2-29D3-66E0-4B2DA9A7240D}"/>
              </a:ext>
            </a:extLst>
          </p:cNvPr>
          <p:cNvSpPr/>
          <p:nvPr/>
        </p:nvSpPr>
        <p:spPr>
          <a:xfrm flipV="1">
            <a:off x="10797309" y="5421744"/>
            <a:ext cx="850515" cy="365729"/>
          </a:xfrm>
          <a:prstGeom prst="rect">
            <a:avLst/>
          </a:prstGeom>
          <a:solidFill>
            <a:srgbClr val="FFFF00">
              <a:alpha val="39000"/>
            </a:srgbClr>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FC00"/>
              </a:solidFill>
            </a:endParaRPr>
          </a:p>
        </p:txBody>
      </p:sp>
    </p:spTree>
    <p:extLst>
      <p:ext uri="{BB962C8B-B14F-4D97-AF65-F5344CB8AC3E}">
        <p14:creationId xmlns:p14="http://schemas.microsoft.com/office/powerpoint/2010/main" val="2444808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16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020172"/>
            <a:ext cx="2396971" cy="1470924"/>
          </a:xfrm>
        </p:spPr>
        <p:txBody>
          <a:bodyPr/>
          <a:lstStyle/>
          <a:p>
            <a:pPr marL="0" indent="0" algn="ctr">
              <a:buNone/>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ADDITIONAL PROVIDERS</a:t>
            </a:r>
          </a:p>
          <a:p>
            <a:pPr marL="0" indent="0" algn="ctr">
              <a:buNone/>
            </a:pPr>
            <a:endParaRPr lang="en-US" sz="2000" cap="all" dirty="0">
              <a:solidFill>
                <a:schemeClr val="bg1"/>
              </a:solidFill>
            </a:endParaRP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32</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2" y="1014012"/>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F74E643-8FF7-4E51-BCA6-0810622524BD}"/>
              </a:ext>
            </a:extLst>
          </p:cNvPr>
          <p:cNvGrpSpPr/>
          <p:nvPr/>
        </p:nvGrpSpPr>
        <p:grpSpPr>
          <a:xfrm>
            <a:off x="925911" y="209537"/>
            <a:ext cx="1000125" cy="771525"/>
            <a:chOff x="595821" y="5366870"/>
            <a:chExt cx="1000125" cy="771525"/>
          </a:xfrm>
        </p:grpSpPr>
        <p:sp>
          <p:nvSpPr>
            <p:cNvPr id="22" name="Oval 21">
              <a:extLst>
                <a:ext uri="{FF2B5EF4-FFF2-40B4-BE49-F238E27FC236}">
                  <a16:creationId xmlns:a16="http://schemas.microsoft.com/office/drawing/2014/main" id="{16EE569B-2CFF-475C-A3AC-0B45DB2806C2}"/>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5452E3E-28A4-45AB-9426-E8234EB77BC4}"/>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10</a:t>
              </a:r>
              <a:endParaRPr lang="en-US" sz="4800" b="1" spc="-100" dirty="0">
                <a:solidFill>
                  <a:srgbClr val="37465E"/>
                </a:solidFill>
              </a:endParaRPr>
            </a:p>
          </p:txBody>
        </p:sp>
      </p:grpSp>
      <p:sp>
        <p:nvSpPr>
          <p:cNvPr id="5" name="Rectangle 4">
            <a:extLst>
              <a:ext uri="{FF2B5EF4-FFF2-40B4-BE49-F238E27FC236}">
                <a16:creationId xmlns:a16="http://schemas.microsoft.com/office/drawing/2014/main" id="{1481DCA9-748E-C938-57BC-B1F1296780CF}"/>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70823B-E181-7DCB-3753-940D8E4EC123}"/>
              </a:ext>
            </a:extLst>
          </p:cNvPr>
          <p:cNvSpPr txBox="1"/>
          <p:nvPr/>
        </p:nvSpPr>
        <p:spPr>
          <a:xfrm>
            <a:off x="338901" y="5593839"/>
            <a:ext cx="11279770" cy="707886"/>
          </a:xfrm>
          <a:prstGeom prst="rect">
            <a:avLst/>
          </a:prstGeom>
          <a:noFill/>
        </p:spPr>
        <p:txBody>
          <a:bodyPr wrap="square">
            <a:spAutoFit/>
          </a:bodyPr>
          <a:lstStyle/>
          <a:p>
            <a:pPr marL="0" marR="0">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200" b="1" u="sng" kern="100" dirty="0">
                <a:solidFill>
                  <a:srgbClr val="2BBC2B"/>
                </a:solidFill>
                <a:effectLst/>
                <a:latin typeface="Calibri" panose="020F0502020204030204" pitchFamily="34" charset="0"/>
                <a:ea typeface="Calibri" panose="020F0502020204030204" pitchFamily="34" charset="0"/>
                <a:cs typeface="Times New Roman" panose="02020603050405020304" pitchFamily="18" charset="0"/>
              </a:rPr>
              <a:t>PROVIDER</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ANG is currently experiencing challenges with this Request Type and may produce an error in the next few steps. IF you encounter this error, please make the necessary adjustment to “Retro” when prompted and the clinical review staff will amend your Request Type upon receipt. We apologize in advance for this workaround while ANG updates the internal rules for individual service types. </a:t>
            </a:r>
          </a:p>
        </p:txBody>
      </p:sp>
      <p:grpSp>
        <p:nvGrpSpPr>
          <p:cNvPr id="6" name="Group 5">
            <a:extLst>
              <a:ext uri="{FF2B5EF4-FFF2-40B4-BE49-F238E27FC236}">
                <a16:creationId xmlns:a16="http://schemas.microsoft.com/office/drawing/2014/main" id="{1F9F1F40-8618-BBBA-5418-C36837CE5C6F}"/>
              </a:ext>
            </a:extLst>
          </p:cNvPr>
          <p:cNvGrpSpPr/>
          <p:nvPr/>
        </p:nvGrpSpPr>
        <p:grpSpPr>
          <a:xfrm>
            <a:off x="709633" y="2511878"/>
            <a:ext cx="10909038" cy="2771920"/>
            <a:chOff x="0" y="2041380"/>
            <a:chExt cx="10909038" cy="2771920"/>
          </a:xfrm>
        </p:grpSpPr>
        <p:pic>
          <p:nvPicPr>
            <p:cNvPr id="6146" name="Picture 2">
              <a:extLst>
                <a:ext uri="{FF2B5EF4-FFF2-40B4-BE49-F238E27FC236}">
                  <a16:creationId xmlns:a16="http://schemas.microsoft.com/office/drawing/2014/main" id="{F23A19A4-67DB-9F0D-8941-ED1981F40C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712"/>
            <a:stretch/>
          </p:blipFill>
          <p:spPr bwMode="auto">
            <a:xfrm>
              <a:off x="0" y="2043113"/>
              <a:ext cx="9301018" cy="27701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0B9B3D4-8B50-F7D0-0481-688EAA0AC1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717"/>
            <a:stretch/>
          </p:blipFill>
          <p:spPr bwMode="auto">
            <a:xfrm>
              <a:off x="9289515" y="2041380"/>
              <a:ext cx="1619523" cy="27701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11" name="Rectangle: Rounded Corners 10">
            <a:extLst>
              <a:ext uri="{FF2B5EF4-FFF2-40B4-BE49-F238E27FC236}">
                <a16:creationId xmlns:a16="http://schemas.microsoft.com/office/drawing/2014/main" id="{F8A0CCC8-033E-13C2-EA4D-3740D3AE5DD6}"/>
              </a:ext>
            </a:extLst>
          </p:cNvPr>
          <p:cNvSpPr/>
          <p:nvPr/>
        </p:nvSpPr>
        <p:spPr>
          <a:xfrm>
            <a:off x="10446327" y="3768436"/>
            <a:ext cx="1172344" cy="508000"/>
          </a:xfrm>
          <a:prstGeom prst="round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1100F1-2990-C6CB-9209-70C0C612DF51}"/>
              </a:ext>
            </a:extLst>
          </p:cNvPr>
          <p:cNvSpPr/>
          <p:nvPr/>
        </p:nvSpPr>
        <p:spPr>
          <a:xfrm>
            <a:off x="5116945" y="1165644"/>
            <a:ext cx="3472873" cy="3306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B27D3D-C33C-4C94-ABB1-8AAF37FD01D4}"/>
              </a:ext>
            </a:extLst>
          </p:cNvPr>
          <p:cNvSpPr txBox="1"/>
          <p:nvPr/>
        </p:nvSpPr>
        <p:spPr>
          <a:xfrm>
            <a:off x="2774145" y="1165644"/>
            <a:ext cx="9417854" cy="1076192"/>
          </a:xfrm>
          <a:prstGeom prst="rect">
            <a:avLst/>
          </a:prstGeom>
          <a:noFill/>
        </p:spPr>
        <p:txBody>
          <a:bodyPr wrap="square" rtlCol="0">
            <a:spAutoFit/>
          </a:bodyPr>
          <a:lstStyle/>
          <a:p>
            <a:pPr marL="457200" lvl="1">
              <a:lnSpc>
                <a:spcPct val="107000"/>
              </a:lnSpc>
              <a:spcAft>
                <a:spcPts val="800"/>
              </a:spcAft>
              <a:buClr>
                <a:srgbClr val="EF8A45"/>
              </a:buClr>
            </a:pPr>
            <a:r>
              <a:rPr lang="en-US" sz="1600" dirty="0">
                <a:solidFill>
                  <a:srgbClr val="37465E"/>
                </a:solidFill>
                <a:effectLst/>
                <a:latin typeface="+mn-lt"/>
                <a:ea typeface="Calibri" panose="020F0502020204030204" pitchFamily="34" charset="0"/>
                <a:cs typeface="Times New Roman" panose="02020603050405020304" pitchFamily="18" charset="0"/>
              </a:rPr>
              <a:t>Admission:</a:t>
            </a:r>
            <a:r>
              <a:rPr lang="en-US" sz="1600" dirty="0">
                <a:solidFill>
                  <a:srgbClr val="37465E"/>
                </a:solidFill>
                <a:latin typeface="+mn-lt"/>
                <a:ea typeface="Calibri" panose="020F0502020204030204" pitchFamily="34" charset="0"/>
                <a:cs typeface="Times New Roman" panose="02020603050405020304" pitchFamily="18" charset="0"/>
              </a:rPr>
              <a:t> beginning treatment</a:t>
            </a:r>
          </a:p>
          <a:p>
            <a:pPr marL="457200" lvl="1">
              <a:lnSpc>
                <a:spcPct val="107000"/>
              </a:lnSpc>
              <a:spcAft>
                <a:spcPts val="800"/>
              </a:spcAft>
              <a:buClr>
                <a:srgbClr val="EF8A45"/>
              </a:buClr>
            </a:pPr>
            <a:r>
              <a:rPr lang="en-US" sz="1600" dirty="0">
                <a:solidFill>
                  <a:srgbClr val="37465E"/>
                </a:solidFill>
                <a:latin typeface="+mn-lt"/>
                <a:ea typeface="Calibri" panose="020F0502020204030204" pitchFamily="34" charset="0"/>
                <a:cs typeface="Times New Roman" panose="02020603050405020304" pitchFamily="18" charset="0"/>
              </a:rPr>
              <a:t>Complete the Request Type by selecting ADMISSION* from the drop-down menu</a:t>
            </a:r>
          </a:p>
          <a:p>
            <a:pPr marL="803275" lvl="1" indent="-285750">
              <a:lnSpc>
                <a:spcPct val="107000"/>
              </a:lnSpc>
              <a:spcAft>
                <a:spcPts val="800"/>
              </a:spcAft>
              <a:buClr>
                <a:srgbClr val="EF8A45"/>
              </a:buClr>
              <a:buFont typeface="Wingdings" panose="05000000000000000000" pitchFamily="2" charset="2"/>
              <a:buChar char="Ø"/>
            </a:pPr>
            <a:r>
              <a:rPr lang="en-US" sz="1600" dirty="0">
                <a:solidFill>
                  <a:srgbClr val="37465E"/>
                </a:solidFill>
                <a:latin typeface="+mn-lt"/>
                <a:ea typeface="Calibri" panose="020F0502020204030204" pitchFamily="34" charset="0"/>
                <a:cs typeface="Times New Roman" panose="02020603050405020304" pitchFamily="18" charset="0"/>
              </a:rPr>
              <a:t>	</a:t>
            </a:r>
            <a:r>
              <a:rPr lang="en-US" sz="1600" dirty="0">
                <a:solidFill>
                  <a:srgbClr val="37465E"/>
                </a:solidFill>
                <a:effectLst/>
                <a:latin typeface="+mn-lt"/>
                <a:ea typeface="Calibri" panose="020F0502020204030204" pitchFamily="34" charset="0"/>
                <a:cs typeface="Times New Roman" panose="02020603050405020304" pitchFamily="18" charset="0"/>
              </a:rPr>
              <a:t>Click on “Go to Procedures” to continue.</a:t>
            </a:r>
          </a:p>
        </p:txBody>
      </p:sp>
      <p:sp>
        <p:nvSpPr>
          <p:cNvPr id="10" name="Rectangle 9">
            <a:extLst>
              <a:ext uri="{FF2B5EF4-FFF2-40B4-BE49-F238E27FC236}">
                <a16:creationId xmlns:a16="http://schemas.microsoft.com/office/drawing/2014/main" id="{3518A1BB-C270-B3F0-3F01-C2BE65690EBC}"/>
              </a:ext>
            </a:extLst>
          </p:cNvPr>
          <p:cNvSpPr/>
          <p:nvPr/>
        </p:nvSpPr>
        <p:spPr>
          <a:xfrm>
            <a:off x="1591733" y="2511878"/>
            <a:ext cx="824089" cy="141011"/>
          </a:xfrm>
          <a:prstGeom prst="rect">
            <a:avLst/>
          </a:prstGeom>
          <a:solidFill>
            <a:srgbClr val="F2FBF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3C3130A-4AC8-84A0-6A5A-A6E3777ADBFC}"/>
              </a:ext>
            </a:extLst>
          </p:cNvPr>
          <p:cNvSpPr/>
          <p:nvPr/>
        </p:nvSpPr>
        <p:spPr>
          <a:xfrm>
            <a:off x="3544711" y="2652889"/>
            <a:ext cx="451556" cy="141011"/>
          </a:xfrm>
          <a:prstGeom prst="rect">
            <a:avLst/>
          </a:prstGeom>
          <a:solidFill>
            <a:srgbClr val="F2FBF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617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164"/>
            <a:ext cx="5640099" cy="436093"/>
          </a:xfrm>
        </p:spPr>
        <p:txBody>
          <a:bodyPr/>
          <a:lstStyle/>
          <a:p>
            <a:r>
              <a:rPr lang="en-US" dirty="0"/>
              <a:t>ANG Provider Portal</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33</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3B27D3D-C33C-4C94-ABB1-8AAF37FD01D4}"/>
              </a:ext>
            </a:extLst>
          </p:cNvPr>
          <p:cNvSpPr txBox="1"/>
          <p:nvPr/>
        </p:nvSpPr>
        <p:spPr>
          <a:xfrm>
            <a:off x="0" y="1517496"/>
            <a:ext cx="2683697" cy="2259336"/>
          </a:xfrm>
          <a:prstGeom prst="rect">
            <a:avLst/>
          </a:prstGeom>
          <a:noFill/>
        </p:spPr>
        <p:txBody>
          <a:bodyPr wrap="square" rtlCol="0">
            <a:spAutoFit/>
          </a:bodyPr>
          <a:lstStyle/>
          <a:p>
            <a:pPr marL="342900" marR="0" lvl="0" indent="-34290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 the LOS – Length of Stay fields, enter the Requested Start Date and Requested End Date. ANG will calculate the “Requested Duration” when you tab out of this field. </a:t>
            </a:r>
          </a:p>
          <a:p>
            <a:pPr marL="342900" marR="0" lvl="0" indent="-34290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Select the “Go to Questionnaires” box </a:t>
            </a:r>
          </a:p>
        </p:txBody>
      </p:sp>
      <p:grpSp>
        <p:nvGrpSpPr>
          <p:cNvPr id="21" name="Group 20">
            <a:extLst>
              <a:ext uri="{FF2B5EF4-FFF2-40B4-BE49-F238E27FC236}">
                <a16:creationId xmlns:a16="http://schemas.microsoft.com/office/drawing/2014/main" id="{3F74E643-8FF7-4E51-BCA6-0810622524BD}"/>
              </a:ext>
            </a:extLst>
          </p:cNvPr>
          <p:cNvGrpSpPr/>
          <p:nvPr/>
        </p:nvGrpSpPr>
        <p:grpSpPr>
          <a:xfrm>
            <a:off x="841785" y="265447"/>
            <a:ext cx="1000125" cy="771525"/>
            <a:chOff x="595821" y="5366870"/>
            <a:chExt cx="1000125" cy="771525"/>
          </a:xfrm>
        </p:grpSpPr>
        <p:sp>
          <p:nvSpPr>
            <p:cNvPr id="22" name="Oval 21">
              <a:extLst>
                <a:ext uri="{FF2B5EF4-FFF2-40B4-BE49-F238E27FC236}">
                  <a16:creationId xmlns:a16="http://schemas.microsoft.com/office/drawing/2014/main" id="{16EE569B-2CFF-475C-A3AC-0B45DB2806C2}"/>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5452E3E-28A4-45AB-9426-E8234EB77BC4}"/>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11</a:t>
              </a:r>
              <a:endParaRPr lang="en-US" sz="4800" b="1" spc="-100" dirty="0">
                <a:solidFill>
                  <a:srgbClr val="37465E"/>
                </a:solidFill>
              </a:endParaRPr>
            </a:p>
          </p:txBody>
        </p:sp>
      </p:grpSp>
      <p:sp>
        <p:nvSpPr>
          <p:cNvPr id="5" name="Rectangle 4">
            <a:extLst>
              <a:ext uri="{FF2B5EF4-FFF2-40B4-BE49-F238E27FC236}">
                <a16:creationId xmlns:a16="http://schemas.microsoft.com/office/drawing/2014/main" id="{1481DCA9-748E-C938-57BC-B1F1296780CF}"/>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B849A51E-359C-4793-F2AB-A8558337DBF0}"/>
              </a:ext>
            </a:extLst>
          </p:cNvPr>
          <p:cNvPicPr>
            <a:picLocks noChangeAspect="1"/>
          </p:cNvPicPr>
          <p:nvPr/>
        </p:nvPicPr>
        <p:blipFill>
          <a:blip r:embed="rId3"/>
          <a:stretch>
            <a:fillRect/>
          </a:stretch>
        </p:blipFill>
        <p:spPr>
          <a:xfrm>
            <a:off x="2890510" y="1209750"/>
            <a:ext cx="8527413" cy="3520291"/>
          </a:xfrm>
          <a:prstGeom prst="rect">
            <a:avLst/>
          </a:prstGeom>
        </p:spPr>
      </p:pic>
      <p:pic>
        <p:nvPicPr>
          <p:cNvPr id="11" name="Picture 10">
            <a:extLst>
              <a:ext uri="{FF2B5EF4-FFF2-40B4-BE49-F238E27FC236}">
                <a16:creationId xmlns:a16="http://schemas.microsoft.com/office/drawing/2014/main" id="{72EFD7EE-8F37-D15E-8DCA-50091134530F}"/>
              </a:ext>
            </a:extLst>
          </p:cNvPr>
          <p:cNvPicPr>
            <a:picLocks noChangeAspect="1"/>
          </p:cNvPicPr>
          <p:nvPr/>
        </p:nvPicPr>
        <p:blipFill>
          <a:blip r:embed="rId4"/>
          <a:stretch>
            <a:fillRect/>
          </a:stretch>
        </p:blipFill>
        <p:spPr>
          <a:xfrm>
            <a:off x="8074032" y="5070534"/>
            <a:ext cx="3333750" cy="838200"/>
          </a:xfrm>
          <a:prstGeom prst="rect">
            <a:avLst/>
          </a:prstGeom>
        </p:spPr>
      </p:pic>
      <p:sp>
        <p:nvSpPr>
          <p:cNvPr id="6" name="Rectangle 5">
            <a:extLst>
              <a:ext uri="{FF2B5EF4-FFF2-40B4-BE49-F238E27FC236}">
                <a16:creationId xmlns:a16="http://schemas.microsoft.com/office/drawing/2014/main" id="{1057C120-9B9D-A222-E238-49515BB03EC6}"/>
              </a:ext>
            </a:extLst>
          </p:cNvPr>
          <p:cNvSpPr/>
          <p:nvPr/>
        </p:nvSpPr>
        <p:spPr>
          <a:xfrm flipV="1">
            <a:off x="9827490" y="5287358"/>
            <a:ext cx="1477819" cy="466896"/>
          </a:xfrm>
          <a:prstGeom prst="rect">
            <a:avLst/>
          </a:prstGeom>
          <a:solidFill>
            <a:srgbClr val="FFFF00">
              <a:alpha val="39000"/>
            </a:srgbClr>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FC00"/>
              </a:solidFill>
            </a:endParaRPr>
          </a:p>
        </p:txBody>
      </p:sp>
    </p:spTree>
    <p:extLst>
      <p:ext uri="{BB962C8B-B14F-4D97-AF65-F5344CB8AC3E}">
        <p14:creationId xmlns:p14="http://schemas.microsoft.com/office/powerpoint/2010/main" val="1366221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164"/>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020172"/>
            <a:ext cx="2396971" cy="1470924"/>
          </a:xfrm>
        </p:spPr>
        <p:txBody>
          <a:bodyPr/>
          <a:lstStyle/>
          <a:p>
            <a:pPr marL="0" indent="0" algn="ctr">
              <a:buNone/>
            </a:pPr>
            <a:r>
              <a:rPr lang="en-US" sz="2000" cap="all" dirty="0">
                <a:solidFill>
                  <a:schemeClr val="bg1"/>
                </a:solidFill>
              </a:rPr>
              <a:t>requests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34</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902750"/>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F74E643-8FF7-4E51-BCA6-0810622524BD}"/>
              </a:ext>
            </a:extLst>
          </p:cNvPr>
          <p:cNvGrpSpPr/>
          <p:nvPr/>
        </p:nvGrpSpPr>
        <p:grpSpPr>
          <a:xfrm>
            <a:off x="824311" y="159207"/>
            <a:ext cx="1000125" cy="771525"/>
            <a:chOff x="595821" y="5366870"/>
            <a:chExt cx="1000125" cy="771525"/>
          </a:xfrm>
        </p:grpSpPr>
        <p:sp>
          <p:nvSpPr>
            <p:cNvPr id="22" name="Oval 21">
              <a:extLst>
                <a:ext uri="{FF2B5EF4-FFF2-40B4-BE49-F238E27FC236}">
                  <a16:creationId xmlns:a16="http://schemas.microsoft.com/office/drawing/2014/main" id="{16EE569B-2CFF-475C-A3AC-0B45DB2806C2}"/>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5452E3E-28A4-45AB-9426-E8234EB77BC4}"/>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12</a:t>
              </a:r>
              <a:endParaRPr lang="en-US" sz="4800" b="1" spc="-100" dirty="0">
                <a:solidFill>
                  <a:srgbClr val="37465E"/>
                </a:solidFill>
              </a:endParaRPr>
            </a:p>
          </p:txBody>
        </p:sp>
      </p:grpSp>
      <p:sp>
        <p:nvSpPr>
          <p:cNvPr id="5" name="Rectangle 4">
            <a:extLst>
              <a:ext uri="{FF2B5EF4-FFF2-40B4-BE49-F238E27FC236}">
                <a16:creationId xmlns:a16="http://schemas.microsoft.com/office/drawing/2014/main" id="{1481DCA9-748E-C938-57BC-B1F1296780CF}"/>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DF19807-EF8E-BB1F-B616-CC1130E356AD}"/>
              </a:ext>
            </a:extLst>
          </p:cNvPr>
          <p:cNvSpPr txBox="1"/>
          <p:nvPr/>
        </p:nvSpPr>
        <p:spPr>
          <a:xfrm>
            <a:off x="295672" y="1811954"/>
            <a:ext cx="2227187" cy="2800767"/>
          </a:xfrm>
          <a:prstGeom prst="rect">
            <a:avLst/>
          </a:prstGeom>
          <a:noFill/>
        </p:spPr>
        <p:txBody>
          <a:bodyPr wrap="square" rtlCol="0">
            <a:spAutoFit/>
          </a:bodyPr>
          <a:lstStyle/>
          <a:p>
            <a:pPr marL="285750" marR="0" indent="-285750">
              <a:spcBef>
                <a:spcPts val="0"/>
              </a:spcBef>
              <a:spcAft>
                <a:spcPts val="0"/>
              </a:spcAft>
              <a:buClr>
                <a:srgbClr val="92D050"/>
              </a:buClr>
              <a:buFont typeface="Arial" panose="020B0604020202020204" pitchFamily="34" charset="0"/>
              <a:buChar char="•"/>
            </a:pPr>
            <a:r>
              <a:rPr lang="en-US" sz="16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There are NO questionnaires for this review type </a:t>
            </a:r>
          </a:p>
          <a:p>
            <a:pPr marR="0">
              <a:spcBef>
                <a:spcPts val="0"/>
              </a:spcBef>
              <a:spcAft>
                <a:spcPts val="0"/>
              </a:spcAft>
              <a:buClr>
                <a:srgbClr val="92D050"/>
              </a:buClr>
            </a:pPr>
            <a:endParaRPr lang="en-US" sz="16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Clr>
                <a:srgbClr val="92D050"/>
              </a:buClr>
              <a:buFont typeface="Arial" panose="020B0604020202020204" pitchFamily="34" charset="0"/>
              <a:buChar char="•"/>
            </a:pPr>
            <a:r>
              <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can now move to the next screen to Upload Required Documentation</a:t>
            </a:r>
          </a:p>
          <a:p>
            <a:pPr marR="0">
              <a:spcBef>
                <a:spcPts val="0"/>
              </a:spcBef>
              <a:spcAft>
                <a:spcPts val="0"/>
              </a:spcAft>
              <a:buClr>
                <a:srgbClr val="92D050"/>
              </a:buClr>
            </a:pP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Clr>
                <a:srgbClr val="92D050"/>
              </a:buClr>
              <a:buFont typeface="Arial" panose="020B0604020202020204" pitchFamily="34" charset="0"/>
              <a:buChar char="•"/>
            </a:pPr>
            <a:r>
              <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Select “Go to Attachments”  </a:t>
            </a:r>
          </a:p>
        </p:txBody>
      </p:sp>
      <p:grpSp>
        <p:nvGrpSpPr>
          <p:cNvPr id="12" name="Group 11">
            <a:extLst>
              <a:ext uri="{FF2B5EF4-FFF2-40B4-BE49-F238E27FC236}">
                <a16:creationId xmlns:a16="http://schemas.microsoft.com/office/drawing/2014/main" id="{9AD5C73C-0580-FED8-95DB-596D5749AF71}"/>
              </a:ext>
            </a:extLst>
          </p:cNvPr>
          <p:cNvGrpSpPr/>
          <p:nvPr/>
        </p:nvGrpSpPr>
        <p:grpSpPr>
          <a:xfrm>
            <a:off x="260878" y="4964881"/>
            <a:ext cx="11539012" cy="1470924"/>
            <a:chOff x="260878" y="4964881"/>
            <a:chExt cx="11539012" cy="1470924"/>
          </a:xfrm>
        </p:grpSpPr>
        <p:pic>
          <p:nvPicPr>
            <p:cNvPr id="8194" name="Picture 2">
              <a:extLst>
                <a:ext uri="{FF2B5EF4-FFF2-40B4-BE49-F238E27FC236}">
                  <a16:creationId xmlns:a16="http://schemas.microsoft.com/office/drawing/2014/main" id="{2E11931B-0654-0F8B-F203-42A3B6925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78" y="4964881"/>
              <a:ext cx="11539012" cy="1470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0E953EE-498A-F1F9-1477-3A86499C9012}"/>
                </a:ext>
              </a:extLst>
            </p:cNvPr>
            <p:cNvSpPr/>
            <p:nvPr/>
          </p:nvSpPr>
          <p:spPr>
            <a:xfrm>
              <a:off x="1044428" y="4978736"/>
              <a:ext cx="780008" cy="147446"/>
            </a:xfrm>
            <a:prstGeom prst="rect">
              <a:avLst/>
            </a:prstGeom>
            <a:solidFill>
              <a:srgbClr val="F2FB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1DF19CB5-502E-2609-D69B-8D7F7BBAE66E}"/>
              </a:ext>
            </a:extLst>
          </p:cNvPr>
          <p:cNvPicPr>
            <a:picLocks noChangeAspect="1"/>
          </p:cNvPicPr>
          <p:nvPr/>
        </p:nvPicPr>
        <p:blipFill>
          <a:blip r:embed="rId4"/>
          <a:stretch>
            <a:fillRect/>
          </a:stretch>
        </p:blipFill>
        <p:spPr>
          <a:xfrm>
            <a:off x="3087418" y="1599812"/>
            <a:ext cx="2816671" cy="1521002"/>
          </a:xfrm>
          <a:prstGeom prst="rect">
            <a:avLst/>
          </a:prstGeom>
        </p:spPr>
      </p:pic>
      <p:pic>
        <p:nvPicPr>
          <p:cNvPr id="6" name="Picture 5">
            <a:extLst>
              <a:ext uri="{FF2B5EF4-FFF2-40B4-BE49-F238E27FC236}">
                <a16:creationId xmlns:a16="http://schemas.microsoft.com/office/drawing/2014/main" id="{2D00E719-1053-54E0-05CB-1433373489F1}"/>
              </a:ext>
            </a:extLst>
          </p:cNvPr>
          <p:cNvPicPr>
            <a:picLocks noChangeAspect="1"/>
          </p:cNvPicPr>
          <p:nvPr/>
        </p:nvPicPr>
        <p:blipFill>
          <a:blip r:embed="rId5"/>
          <a:stretch>
            <a:fillRect/>
          </a:stretch>
        </p:blipFill>
        <p:spPr>
          <a:xfrm>
            <a:off x="5482082" y="3139726"/>
            <a:ext cx="5558523" cy="1025867"/>
          </a:xfrm>
          <a:prstGeom prst="rect">
            <a:avLst/>
          </a:prstGeom>
        </p:spPr>
      </p:pic>
      <p:sp>
        <p:nvSpPr>
          <p:cNvPr id="7" name="Rectangle 6">
            <a:extLst>
              <a:ext uri="{FF2B5EF4-FFF2-40B4-BE49-F238E27FC236}">
                <a16:creationId xmlns:a16="http://schemas.microsoft.com/office/drawing/2014/main" id="{B1D7B1BF-5162-5918-3391-1A4630735F8D}"/>
              </a:ext>
            </a:extLst>
          </p:cNvPr>
          <p:cNvSpPr/>
          <p:nvPr/>
        </p:nvSpPr>
        <p:spPr>
          <a:xfrm flipV="1">
            <a:off x="8709890" y="3343040"/>
            <a:ext cx="2330715" cy="647068"/>
          </a:xfrm>
          <a:prstGeom prst="rect">
            <a:avLst/>
          </a:prstGeom>
          <a:solidFill>
            <a:srgbClr val="FFFF00">
              <a:alpha val="39000"/>
            </a:srgbClr>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FC00"/>
              </a:solidFill>
            </a:endParaRPr>
          </a:p>
        </p:txBody>
      </p:sp>
      <p:sp>
        <p:nvSpPr>
          <p:cNvPr id="10" name="Rectangle 9">
            <a:extLst>
              <a:ext uri="{FF2B5EF4-FFF2-40B4-BE49-F238E27FC236}">
                <a16:creationId xmlns:a16="http://schemas.microsoft.com/office/drawing/2014/main" id="{44A2AFFE-78E5-0356-87E2-CAC4033E2A93}"/>
              </a:ext>
            </a:extLst>
          </p:cNvPr>
          <p:cNvSpPr/>
          <p:nvPr/>
        </p:nvSpPr>
        <p:spPr>
          <a:xfrm flipV="1">
            <a:off x="10712527" y="5926536"/>
            <a:ext cx="1150363" cy="420616"/>
          </a:xfrm>
          <a:prstGeom prst="rect">
            <a:avLst/>
          </a:prstGeom>
          <a:solidFill>
            <a:srgbClr val="FFFF00">
              <a:alpha val="39000"/>
            </a:srgbClr>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FC00"/>
              </a:solidFill>
            </a:endParaRPr>
          </a:p>
        </p:txBody>
      </p:sp>
    </p:spTree>
    <p:extLst>
      <p:ext uri="{BB962C8B-B14F-4D97-AF65-F5344CB8AC3E}">
        <p14:creationId xmlns:p14="http://schemas.microsoft.com/office/powerpoint/2010/main" val="504170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07492"/>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020172"/>
            <a:ext cx="2396971" cy="1470924"/>
          </a:xfrm>
        </p:spPr>
        <p:txBody>
          <a:bodyPr/>
          <a:lstStyle/>
          <a:p>
            <a:pPr marL="0" indent="0" algn="ctr">
              <a:buNone/>
            </a:pPr>
            <a:r>
              <a:rPr lang="en-US" sz="2000" cap="all" dirty="0">
                <a:solidFill>
                  <a:schemeClr val="bg1"/>
                </a:solidFill>
              </a:rPr>
              <a:t>attachments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35</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3B27D3D-C33C-4C94-ABB1-8AAF37FD01D4}"/>
              </a:ext>
            </a:extLst>
          </p:cNvPr>
          <p:cNvSpPr txBox="1"/>
          <p:nvPr/>
        </p:nvSpPr>
        <p:spPr>
          <a:xfrm>
            <a:off x="-56119" y="1536664"/>
            <a:ext cx="2722046" cy="3553024"/>
          </a:xfrm>
          <a:prstGeom prst="rect">
            <a:avLst/>
          </a:prstGeom>
          <a:noFill/>
        </p:spPr>
        <p:txBody>
          <a:bodyPr wrap="square" rtlCol="0">
            <a:spAutoFit/>
          </a:bodyPr>
          <a:lstStyle/>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“Upload documents.” </a:t>
            </a:r>
          </a:p>
          <a:p>
            <a:pPr marL="285750" marR="0" lvl="0">
              <a:lnSpc>
                <a:spcPct val="107000"/>
              </a:lnSpc>
              <a:spcBef>
                <a:spcPts val="0"/>
              </a:spcBef>
              <a:spcAft>
                <a:spcPts val="800"/>
              </a:spcAft>
            </a:pPr>
            <a:r>
              <a:rPr lang="en-US"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can drag and drop your documents, or you can browse </a:t>
            </a:r>
            <a:r>
              <a:rPr lang="en-US" sz="15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y</a:t>
            </a:r>
            <a:r>
              <a:rPr lang="en-US"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our </a:t>
            </a:r>
            <a:r>
              <a:rPr lang="en-US" sz="15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f</a:t>
            </a:r>
            <a:r>
              <a:rPr lang="en-US"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iles. </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Choose the appropriate document types</a:t>
            </a:r>
          </a:p>
          <a:p>
            <a:pPr marL="742950" lvl="1" indent="-285750">
              <a:lnSpc>
                <a:spcPct val="107000"/>
              </a:lnSpc>
              <a:spcAft>
                <a:spcPts val="800"/>
              </a:spcAft>
              <a:buClr>
                <a:srgbClr val="EF8A45"/>
              </a:buClr>
              <a:buFont typeface="Wingdings" panose="05000000000000000000" pitchFamily="2" charset="2"/>
              <a:buChar char="Ø"/>
            </a:pPr>
            <a:r>
              <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rPr>
              <a:t>PDF is the preferred file type for uploads</a:t>
            </a:r>
          </a:p>
          <a:p>
            <a:pPr marL="285750" marR="0" lvl="0" indent="-285750">
              <a:lnSpc>
                <a:spcPct val="107000"/>
              </a:lnSpc>
              <a:spcBef>
                <a:spcPts val="0"/>
              </a:spcBef>
              <a:spcAft>
                <a:spcPts val="800"/>
              </a:spcAft>
              <a:buClr>
                <a:srgbClr val="EF8A45"/>
              </a:buClr>
              <a:buFont typeface="Wingdings" panose="05000000000000000000" pitchFamily="2" charset="2"/>
              <a:buChar char="Ø"/>
            </a:pPr>
            <a:r>
              <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Once the documents are chosen, click on “Upload.”</a:t>
            </a:r>
          </a:p>
          <a:p>
            <a:endParaRPr lang="en-US" sz="1500" dirty="0">
              <a:solidFill>
                <a:schemeClr val="bg1"/>
              </a:solidFill>
            </a:endParaRPr>
          </a:p>
        </p:txBody>
      </p:sp>
      <p:grpSp>
        <p:nvGrpSpPr>
          <p:cNvPr id="24" name="Group 23">
            <a:extLst>
              <a:ext uri="{FF2B5EF4-FFF2-40B4-BE49-F238E27FC236}">
                <a16:creationId xmlns:a16="http://schemas.microsoft.com/office/drawing/2014/main" id="{80070AE2-A03D-455B-94FB-801CB04487B3}"/>
              </a:ext>
            </a:extLst>
          </p:cNvPr>
          <p:cNvGrpSpPr/>
          <p:nvPr/>
        </p:nvGrpSpPr>
        <p:grpSpPr>
          <a:xfrm>
            <a:off x="824311" y="159207"/>
            <a:ext cx="1000125" cy="771525"/>
            <a:chOff x="595821" y="5366870"/>
            <a:chExt cx="1000125" cy="771525"/>
          </a:xfrm>
        </p:grpSpPr>
        <p:sp>
          <p:nvSpPr>
            <p:cNvPr id="25" name="Oval 24">
              <a:extLst>
                <a:ext uri="{FF2B5EF4-FFF2-40B4-BE49-F238E27FC236}">
                  <a16:creationId xmlns:a16="http://schemas.microsoft.com/office/drawing/2014/main" id="{7E0C6270-A43D-4078-A0B0-39627529B5E3}"/>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5918086-964D-4EA2-9D47-93C783842D74}"/>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13</a:t>
              </a:r>
              <a:endParaRPr lang="en-US" sz="4800" b="1" spc="-100" dirty="0">
                <a:solidFill>
                  <a:srgbClr val="37465E"/>
                </a:solidFill>
              </a:endParaRPr>
            </a:p>
          </p:txBody>
        </p:sp>
      </p:grpSp>
      <p:grpSp>
        <p:nvGrpSpPr>
          <p:cNvPr id="11" name="Group 10">
            <a:extLst>
              <a:ext uri="{FF2B5EF4-FFF2-40B4-BE49-F238E27FC236}">
                <a16:creationId xmlns:a16="http://schemas.microsoft.com/office/drawing/2014/main" id="{EA3E3894-DCAD-0BE6-494B-0EB010C8CEA9}"/>
              </a:ext>
            </a:extLst>
          </p:cNvPr>
          <p:cNvGrpSpPr/>
          <p:nvPr/>
        </p:nvGrpSpPr>
        <p:grpSpPr>
          <a:xfrm>
            <a:off x="3124200" y="1187598"/>
            <a:ext cx="8012170" cy="4052309"/>
            <a:chOff x="3124200" y="1187598"/>
            <a:chExt cx="8012170" cy="4052309"/>
          </a:xfrm>
        </p:grpSpPr>
        <p:pic>
          <p:nvPicPr>
            <p:cNvPr id="5" name="Picture 4">
              <a:extLst>
                <a:ext uri="{FF2B5EF4-FFF2-40B4-BE49-F238E27FC236}">
                  <a16:creationId xmlns:a16="http://schemas.microsoft.com/office/drawing/2014/main" id="{D92E8F77-BDEF-8725-D7F7-7A613617E1BB}"/>
                </a:ext>
              </a:extLst>
            </p:cNvPr>
            <p:cNvPicPr>
              <a:picLocks noChangeAspect="1"/>
            </p:cNvPicPr>
            <p:nvPr/>
          </p:nvPicPr>
          <p:blipFill>
            <a:blip r:embed="rId2"/>
            <a:stretch>
              <a:fillRect/>
            </a:stretch>
          </p:blipFill>
          <p:spPr>
            <a:xfrm>
              <a:off x="3124200" y="1187598"/>
              <a:ext cx="8012170" cy="4052309"/>
            </a:xfrm>
            <a:prstGeom prst="rect">
              <a:avLst/>
            </a:prstGeom>
            <a:ln>
              <a:noFill/>
            </a:ln>
            <a:effectLst>
              <a:outerShdw blurRad="190500" algn="tl" rotWithShape="0">
                <a:srgbClr val="000000">
                  <a:alpha val="70000"/>
                </a:srgbClr>
              </a:outerShdw>
            </a:effectLst>
          </p:spPr>
        </p:pic>
        <p:sp>
          <p:nvSpPr>
            <p:cNvPr id="10" name="Rectangle: Rounded Corners 9">
              <a:extLst>
                <a:ext uri="{FF2B5EF4-FFF2-40B4-BE49-F238E27FC236}">
                  <a16:creationId xmlns:a16="http://schemas.microsoft.com/office/drawing/2014/main" id="{C3DF7BBA-1AD5-7545-13F3-473929FA4756}"/>
                </a:ext>
              </a:extLst>
            </p:cNvPr>
            <p:cNvSpPr/>
            <p:nvPr/>
          </p:nvSpPr>
          <p:spPr>
            <a:xfrm>
              <a:off x="8571507" y="3559203"/>
              <a:ext cx="580445" cy="2922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AD01BE1A-8B10-7C6C-335B-B03DE25C5D3A}"/>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345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24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attachments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36</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53747" y="1901956"/>
            <a:ext cx="2480764" cy="3064300"/>
          </a:xfrm>
          <a:prstGeom prst="rect">
            <a:avLst/>
          </a:prstGeom>
          <a:noFill/>
        </p:spPr>
        <p:txBody>
          <a:bodyPr wrap="square" rtlCol="0">
            <a:spAutoFit/>
          </a:bodyPr>
          <a:lstStyle/>
          <a:p>
            <a:pPr marL="285750" marR="0" indent="-285750">
              <a:lnSpc>
                <a:spcPct val="107000"/>
              </a:lnSpc>
              <a:spcBef>
                <a:spcPts val="0"/>
              </a:spcBef>
              <a:spcAft>
                <a:spcPts val="800"/>
              </a:spcAft>
              <a:buFont typeface="Arial" panose="020B0604020202020204" pitchFamily="34" charset="0"/>
              <a:buChar char="•"/>
            </a:pPr>
            <a:r>
              <a:rPr lang="en-US" sz="14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When all the required clinical documentation has been uploaded, you are ready to SUBMIT your created case </a:t>
            </a:r>
          </a:p>
          <a:p>
            <a:pPr marL="285750" marR="0" indent="-285750">
              <a:lnSpc>
                <a:spcPct val="107000"/>
              </a:lnSpc>
              <a:spcBef>
                <a:spcPts val="0"/>
              </a:spcBef>
              <a:spcAft>
                <a:spcPts val="800"/>
              </a:spcAft>
              <a:buFont typeface="Arial" panose="020B0604020202020204" pitchFamily="34" charset="0"/>
              <a:buChar char="•"/>
            </a:pPr>
            <a:r>
              <a:rPr lang="en-US" sz="14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Click on “Jump to Submit” when all the steps are completed, and a case note has been entered (if necessary).</a:t>
            </a:r>
          </a:p>
          <a:p>
            <a:endParaRPr lang="en-US" sz="14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8E1417E4-5F5E-4060-91AB-C23B06C8A46B}"/>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2550CF3C-51C6-4868-9A71-7D1F23FFAAE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90CD784-7224-446A-88C4-FCAEE70B30E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14</a:t>
              </a:r>
              <a:endParaRPr lang="en-US" sz="4800" b="1" spc="-100" dirty="0">
                <a:solidFill>
                  <a:srgbClr val="37465E"/>
                </a:solidFill>
              </a:endParaRPr>
            </a:p>
          </p:txBody>
        </p:sp>
      </p:grpSp>
      <p:sp>
        <p:nvSpPr>
          <p:cNvPr id="4" name="Rectangle 3">
            <a:extLst>
              <a:ext uri="{FF2B5EF4-FFF2-40B4-BE49-F238E27FC236}">
                <a16:creationId xmlns:a16="http://schemas.microsoft.com/office/drawing/2014/main" id="{5656A027-37D1-9ADC-3DC5-DF95E7FC39F9}"/>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A415A46-F394-523D-7629-BC002563BABE}"/>
              </a:ext>
            </a:extLst>
          </p:cNvPr>
          <p:cNvGrpSpPr/>
          <p:nvPr/>
        </p:nvGrpSpPr>
        <p:grpSpPr>
          <a:xfrm>
            <a:off x="2933368" y="1098158"/>
            <a:ext cx="9060146" cy="4152567"/>
            <a:chOff x="2933368" y="1098158"/>
            <a:chExt cx="9060146" cy="4152567"/>
          </a:xfrm>
        </p:grpSpPr>
        <p:pic>
          <p:nvPicPr>
            <p:cNvPr id="5" name="Picture 4">
              <a:extLst>
                <a:ext uri="{FF2B5EF4-FFF2-40B4-BE49-F238E27FC236}">
                  <a16:creationId xmlns:a16="http://schemas.microsoft.com/office/drawing/2014/main" id="{BE149E68-A007-75E8-8A35-1138B55567D0}"/>
                </a:ext>
              </a:extLst>
            </p:cNvPr>
            <p:cNvPicPr>
              <a:picLocks noChangeAspect="1"/>
            </p:cNvPicPr>
            <p:nvPr/>
          </p:nvPicPr>
          <p:blipFill>
            <a:blip r:embed="rId4"/>
            <a:stretch>
              <a:fillRect/>
            </a:stretch>
          </p:blipFill>
          <p:spPr>
            <a:xfrm>
              <a:off x="2933368" y="1098158"/>
              <a:ext cx="9060146" cy="4152567"/>
            </a:xfrm>
            <a:prstGeom prst="rect">
              <a:avLst/>
            </a:prstGeom>
            <a:ln>
              <a:noFill/>
            </a:ln>
            <a:effectLst>
              <a:outerShdw blurRad="190500" algn="tl" rotWithShape="0">
                <a:srgbClr val="000000">
                  <a:alpha val="70000"/>
                </a:srgbClr>
              </a:outerShdw>
            </a:effectLst>
          </p:spPr>
        </p:pic>
        <p:pic>
          <p:nvPicPr>
            <p:cNvPr id="9218" name="Picture 2">
              <a:extLst>
                <a:ext uri="{FF2B5EF4-FFF2-40B4-BE49-F238E27FC236}">
                  <a16:creationId xmlns:a16="http://schemas.microsoft.com/office/drawing/2014/main" id="{342B5299-52B5-1906-B6AD-85FDD262D3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778" t="11303" r="82246" b="83357"/>
            <a:stretch/>
          </p:blipFill>
          <p:spPr bwMode="auto">
            <a:xfrm>
              <a:off x="4651293" y="1792211"/>
              <a:ext cx="401474" cy="1156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9869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24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2000" cap="all" dirty="0">
                <a:solidFill>
                  <a:schemeClr val="bg1"/>
                </a:solidFill>
              </a:rPr>
              <a:t>disclaimer</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37</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53747" y="1901956"/>
            <a:ext cx="2480764" cy="1346010"/>
          </a:xfrm>
          <a:prstGeom prst="rect">
            <a:avLst/>
          </a:prstGeom>
          <a:noFill/>
        </p:spPr>
        <p:txBody>
          <a:bodyPr wrap="square" rtlCol="0">
            <a:spAutoFit/>
          </a:bodyPr>
          <a:lstStyle/>
          <a:p>
            <a:pPr marL="0" marR="0">
              <a:lnSpc>
                <a:spcPct val="107000"/>
              </a:lnSpc>
              <a:spcBef>
                <a:spcPts val="0"/>
              </a:spcBef>
              <a:spcAft>
                <a:spcPts val="800"/>
              </a:spcAft>
            </a:pPr>
            <a:r>
              <a:rPr lang="en-US" sz="20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Click “Agree” on the disclaimer</a:t>
            </a:r>
          </a:p>
          <a:p>
            <a:endParaRPr lang="en-US" sz="1600" i="1" dirty="0">
              <a:solidFill>
                <a:schemeClr val="bg1"/>
              </a:solidFill>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8E1417E4-5F5E-4060-91AB-C23B06C8A46B}"/>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2550CF3C-51C6-4868-9A71-7D1F23FFAAE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90CD784-7224-446A-88C4-FCAEE70B30E3}"/>
                </a:ext>
              </a:extLst>
            </p:cNvPr>
            <p:cNvSpPr txBox="1"/>
            <p:nvPr/>
          </p:nvSpPr>
          <p:spPr>
            <a:xfrm>
              <a:off x="595821" y="5382658"/>
              <a:ext cx="1000125" cy="707886"/>
            </a:xfrm>
            <a:prstGeom prst="rect">
              <a:avLst/>
            </a:prstGeom>
            <a:noFill/>
          </p:spPr>
          <p:txBody>
            <a:bodyPr wrap="square" rtlCol="0">
              <a:spAutoFit/>
            </a:bodyPr>
            <a:lstStyle/>
            <a:p>
              <a:r>
                <a:rPr lang="en-US" sz="4000" b="1" spc="-100" dirty="0">
                  <a:solidFill>
                    <a:srgbClr val="37465E"/>
                  </a:solidFill>
                </a:rPr>
                <a:t>15</a:t>
              </a:r>
              <a:endParaRPr lang="en-US" sz="4800" b="1" spc="-100" dirty="0">
                <a:solidFill>
                  <a:srgbClr val="37465E"/>
                </a:solidFill>
              </a:endParaRPr>
            </a:p>
          </p:txBody>
        </p:sp>
      </p:grpSp>
      <p:pic>
        <p:nvPicPr>
          <p:cNvPr id="10" name="Picture 9">
            <a:extLst>
              <a:ext uri="{FF2B5EF4-FFF2-40B4-BE49-F238E27FC236}">
                <a16:creationId xmlns:a16="http://schemas.microsoft.com/office/drawing/2014/main" id="{7AE5BF31-0B5C-976B-52C6-6D7AD61D7D34}"/>
              </a:ext>
            </a:extLst>
          </p:cNvPr>
          <p:cNvPicPr>
            <a:picLocks noChangeAspect="1"/>
          </p:cNvPicPr>
          <p:nvPr/>
        </p:nvPicPr>
        <p:blipFill>
          <a:blip r:embed="rId5"/>
          <a:stretch>
            <a:fillRect/>
          </a:stretch>
        </p:blipFill>
        <p:spPr>
          <a:xfrm>
            <a:off x="3168681" y="1253925"/>
            <a:ext cx="7178727" cy="3481746"/>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F0D83462-B781-D5B7-72BB-D146147D2428}"/>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739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24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480764" cy="1470924"/>
          </a:xfrm>
        </p:spPr>
        <p:txBody>
          <a:bodyPr/>
          <a:lstStyle/>
          <a:p>
            <a:pPr marL="0" indent="0" algn="ctr">
              <a:buNone/>
            </a:pPr>
            <a:r>
              <a:rPr lang="en-US" sz="2000" cap="all" dirty="0">
                <a:solidFill>
                  <a:schemeClr val="bg1"/>
                </a:solidFill>
              </a:rPr>
              <a:t>communications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38</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50"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153747" y="1901956"/>
            <a:ext cx="2480764" cy="2675091"/>
          </a:xfrm>
          <a:prstGeom prst="rect">
            <a:avLst/>
          </a:prstGeom>
          <a:noFill/>
        </p:spPr>
        <p:txBody>
          <a:bodyPr wrap="square" rtlCol="0">
            <a:spAutoFit/>
          </a:bodyPr>
          <a:lstStyle/>
          <a:p>
            <a:pPr marL="285750" marR="0" indent="-28575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Review the details of your request</a:t>
            </a:r>
            <a:r>
              <a:rPr lang="en-US" sz="1400" dirty="0">
                <a:solidFill>
                  <a:schemeClr val="bg1"/>
                </a:solidFill>
                <a:latin typeface="Arial Nova" panose="020B050402020202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If any changes need to be made, click on “Update” in any section</a:t>
            </a:r>
          </a:p>
          <a:p>
            <a:pPr marL="285750" marR="0" indent="-285750">
              <a:lnSpc>
                <a:spcPct val="107000"/>
              </a:lnSpc>
              <a:spcBef>
                <a:spcPts val="0"/>
              </a:spcBef>
              <a:spcAft>
                <a:spcPts val="800"/>
              </a:spcAft>
              <a:buClr>
                <a:srgbClr val="EF8A45"/>
              </a:buClr>
              <a:buFont typeface="Wingdings" panose="05000000000000000000" pitchFamily="2" charset="2"/>
              <a:buChar char="Ø"/>
            </a:pPr>
            <a:r>
              <a:rPr lang="en-US" sz="14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When everything is correct, click on “Submit”</a:t>
            </a:r>
          </a:p>
          <a:p>
            <a:endParaRPr lang="en-US" sz="1200" i="1" dirty="0">
              <a:solidFill>
                <a:schemeClr val="bg1"/>
              </a:solidFill>
              <a:latin typeface="Arial Nova" panose="020B0504020202020204" pitchFamily="34" charset="0"/>
            </a:endParaRPr>
          </a:p>
          <a:p>
            <a:endParaRPr lang="en-US" sz="1600" dirty="0">
              <a:solidFill>
                <a:schemeClr val="bg1"/>
              </a:solidFill>
            </a:endParaRPr>
          </a:p>
        </p:txBody>
      </p:sp>
      <p:grpSp>
        <p:nvGrpSpPr>
          <p:cNvPr id="19" name="Group 18">
            <a:extLst>
              <a:ext uri="{FF2B5EF4-FFF2-40B4-BE49-F238E27FC236}">
                <a16:creationId xmlns:a16="http://schemas.microsoft.com/office/drawing/2014/main" id="{8E1417E4-5F5E-4060-91AB-C23B06C8A46B}"/>
              </a:ext>
            </a:extLst>
          </p:cNvPr>
          <p:cNvGrpSpPr/>
          <p:nvPr/>
        </p:nvGrpSpPr>
        <p:grpSpPr>
          <a:xfrm>
            <a:off x="824311" y="326634"/>
            <a:ext cx="1000125" cy="771525"/>
            <a:chOff x="595821" y="5366870"/>
            <a:chExt cx="1000125" cy="771525"/>
          </a:xfrm>
        </p:grpSpPr>
        <p:sp>
          <p:nvSpPr>
            <p:cNvPr id="20" name="Oval 19">
              <a:extLst>
                <a:ext uri="{FF2B5EF4-FFF2-40B4-BE49-F238E27FC236}">
                  <a16:creationId xmlns:a16="http://schemas.microsoft.com/office/drawing/2014/main" id="{2550CF3C-51C6-4868-9A71-7D1F23FFAAE0}"/>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90CD784-7224-446A-88C4-FCAEE70B30E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16</a:t>
              </a:r>
              <a:endParaRPr lang="en-US" sz="4800" b="1" spc="-100" dirty="0">
                <a:solidFill>
                  <a:srgbClr val="37465E"/>
                </a:solidFill>
              </a:endParaRPr>
            </a:p>
          </p:txBody>
        </p:sp>
      </p:grpSp>
      <p:grpSp>
        <p:nvGrpSpPr>
          <p:cNvPr id="16" name="Group 15">
            <a:extLst>
              <a:ext uri="{FF2B5EF4-FFF2-40B4-BE49-F238E27FC236}">
                <a16:creationId xmlns:a16="http://schemas.microsoft.com/office/drawing/2014/main" id="{B166BDB5-D7F4-6DA0-B933-515E00FD3A03}"/>
              </a:ext>
            </a:extLst>
          </p:cNvPr>
          <p:cNvGrpSpPr/>
          <p:nvPr/>
        </p:nvGrpSpPr>
        <p:grpSpPr>
          <a:xfrm>
            <a:off x="3344103" y="1279678"/>
            <a:ext cx="7240435" cy="3936600"/>
            <a:chOff x="3040601" y="1209005"/>
            <a:chExt cx="7240435" cy="3936600"/>
          </a:xfrm>
        </p:grpSpPr>
        <p:grpSp>
          <p:nvGrpSpPr>
            <p:cNvPr id="13" name="Group 12">
              <a:extLst>
                <a:ext uri="{FF2B5EF4-FFF2-40B4-BE49-F238E27FC236}">
                  <a16:creationId xmlns:a16="http://schemas.microsoft.com/office/drawing/2014/main" id="{7607B635-7F4C-5CB0-B568-3B9919ACB436}"/>
                </a:ext>
              </a:extLst>
            </p:cNvPr>
            <p:cNvGrpSpPr/>
            <p:nvPr/>
          </p:nvGrpSpPr>
          <p:grpSpPr>
            <a:xfrm>
              <a:off x="3040601" y="1209005"/>
              <a:ext cx="7240435" cy="3936600"/>
              <a:chOff x="3040601" y="1209005"/>
              <a:chExt cx="7240435" cy="3936600"/>
            </a:xfrm>
          </p:grpSpPr>
          <p:pic>
            <p:nvPicPr>
              <p:cNvPr id="10" name="Picture 9" descr="Graphical user interface, website&#10;&#10;Description automatically generated">
                <a:extLst>
                  <a:ext uri="{FF2B5EF4-FFF2-40B4-BE49-F238E27FC236}">
                    <a16:creationId xmlns:a16="http://schemas.microsoft.com/office/drawing/2014/main" id="{302E1206-AA71-F47C-DBBE-9EF94641D1CB}"/>
                  </a:ext>
                </a:extLst>
              </p:cNvPr>
              <p:cNvPicPr>
                <a:picLocks noChangeAspect="1"/>
              </p:cNvPicPr>
              <p:nvPr/>
            </p:nvPicPr>
            <p:blipFill>
              <a:blip r:embed="rId5"/>
              <a:stretch>
                <a:fillRect/>
              </a:stretch>
            </p:blipFill>
            <p:spPr>
              <a:xfrm>
                <a:off x="3040601" y="1209005"/>
                <a:ext cx="7240435" cy="3936600"/>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891B302A-10D3-49E8-C614-A23FDC6C9589}"/>
                  </a:ext>
                </a:extLst>
              </p:cNvPr>
              <p:cNvSpPr/>
              <p:nvPr/>
            </p:nvSpPr>
            <p:spPr>
              <a:xfrm>
                <a:off x="3601941" y="1503673"/>
                <a:ext cx="1637969" cy="11044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7A10F3-582C-C3A1-22E2-5FB6B2A6EC4C}"/>
                  </a:ext>
                </a:extLst>
              </p:cNvPr>
              <p:cNvSpPr/>
              <p:nvPr/>
            </p:nvSpPr>
            <p:spPr>
              <a:xfrm>
                <a:off x="3654039" y="1678333"/>
                <a:ext cx="1140598" cy="110442"/>
              </a:xfrm>
              <a:prstGeom prst="rect">
                <a:avLst/>
              </a:prstGeom>
              <a:solidFill>
                <a:srgbClr val="F2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B7CD16CE-63E1-B147-1FAE-ED954A300D07}"/>
                </a:ext>
              </a:extLst>
            </p:cNvPr>
            <p:cNvSpPr/>
            <p:nvPr/>
          </p:nvSpPr>
          <p:spPr>
            <a:xfrm>
              <a:off x="3328201" y="2580007"/>
              <a:ext cx="679257" cy="226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8E3C39-8441-15D3-7DE2-3A6C686717F8}"/>
                </a:ext>
              </a:extLst>
            </p:cNvPr>
            <p:cNvSpPr/>
            <p:nvPr/>
          </p:nvSpPr>
          <p:spPr>
            <a:xfrm>
              <a:off x="3314410" y="3010793"/>
              <a:ext cx="679257" cy="226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FB91F0E9-25CA-2049-348E-F73F40D29E3D}"/>
              </a:ext>
            </a:extLst>
          </p:cNvPr>
          <p:cNvSpPr/>
          <p:nvPr/>
        </p:nvSpPr>
        <p:spPr>
          <a:xfrm>
            <a:off x="4777302" y="2669313"/>
            <a:ext cx="766110" cy="4894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SUD</a:t>
            </a:r>
          </a:p>
        </p:txBody>
      </p:sp>
      <p:sp>
        <p:nvSpPr>
          <p:cNvPr id="24" name="Rectangle 23">
            <a:extLst>
              <a:ext uri="{FF2B5EF4-FFF2-40B4-BE49-F238E27FC236}">
                <a16:creationId xmlns:a16="http://schemas.microsoft.com/office/drawing/2014/main" id="{B81A6FEA-2E9D-F12D-C40E-236CD8CBC68C}"/>
              </a:ext>
            </a:extLst>
          </p:cNvPr>
          <p:cNvSpPr/>
          <p:nvPr/>
        </p:nvSpPr>
        <p:spPr>
          <a:xfrm>
            <a:off x="8619834" y="3007065"/>
            <a:ext cx="542925" cy="2126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97153</a:t>
            </a:r>
          </a:p>
        </p:txBody>
      </p:sp>
      <p:sp>
        <p:nvSpPr>
          <p:cNvPr id="25" name="Rectangle 24">
            <a:extLst>
              <a:ext uri="{FF2B5EF4-FFF2-40B4-BE49-F238E27FC236}">
                <a16:creationId xmlns:a16="http://schemas.microsoft.com/office/drawing/2014/main" id="{9369931F-BC7C-FEC8-F515-E35A7C260021}"/>
              </a:ext>
            </a:extLst>
          </p:cNvPr>
          <p:cNvSpPr/>
          <p:nvPr/>
        </p:nvSpPr>
        <p:spPr>
          <a:xfrm>
            <a:off x="6158365" y="3081466"/>
            <a:ext cx="542925" cy="1524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n w="0"/>
                <a:solidFill>
                  <a:schemeClr val="tx1"/>
                </a:solidFill>
                <a:effectLst>
                  <a:outerShdw blurRad="38100" dist="19050" dir="2700000" algn="tl" rotWithShape="0">
                    <a:schemeClr val="dk1">
                      <a:alpha val="40000"/>
                    </a:schemeClr>
                  </a:outerShdw>
                </a:effectLst>
              </a:rPr>
              <a:t>F15</a:t>
            </a:r>
          </a:p>
        </p:txBody>
      </p:sp>
      <p:sp>
        <p:nvSpPr>
          <p:cNvPr id="4" name="Rectangle 3">
            <a:extLst>
              <a:ext uri="{FF2B5EF4-FFF2-40B4-BE49-F238E27FC236}">
                <a16:creationId xmlns:a16="http://schemas.microsoft.com/office/drawing/2014/main" id="{D137DC5A-D944-58C2-46FF-0134C45E86B6}"/>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190C37A-F478-752F-76F0-B53A5653BBAB}"/>
              </a:ext>
            </a:extLst>
          </p:cNvPr>
          <p:cNvSpPr/>
          <p:nvPr/>
        </p:nvSpPr>
        <p:spPr>
          <a:xfrm>
            <a:off x="5823722" y="1852352"/>
            <a:ext cx="542925" cy="110442"/>
          </a:xfrm>
          <a:prstGeom prst="rect">
            <a:avLst/>
          </a:prstGeom>
          <a:solidFill>
            <a:srgbClr val="F2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48EB50-03DD-CB01-352E-FFB5450B45A3}"/>
              </a:ext>
            </a:extLst>
          </p:cNvPr>
          <p:cNvSpPr/>
          <p:nvPr/>
        </p:nvSpPr>
        <p:spPr>
          <a:xfrm flipV="1">
            <a:off x="8993439" y="4544717"/>
            <a:ext cx="542926" cy="267853"/>
          </a:xfrm>
          <a:prstGeom prst="rect">
            <a:avLst/>
          </a:prstGeom>
          <a:solidFill>
            <a:srgbClr val="FFFF00">
              <a:alpha val="39000"/>
            </a:srgbClr>
          </a:solid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FC00"/>
              </a:solidFill>
            </a:endParaRPr>
          </a:p>
        </p:txBody>
      </p:sp>
    </p:spTree>
    <p:extLst>
      <p:ext uri="{BB962C8B-B14F-4D97-AF65-F5344CB8AC3E}">
        <p14:creationId xmlns:p14="http://schemas.microsoft.com/office/powerpoint/2010/main" val="4096997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246"/>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67468" y="1187599"/>
            <a:ext cx="2396971" cy="1470924"/>
          </a:xfrm>
        </p:spPr>
        <p:txBody>
          <a:bodyPr/>
          <a:lstStyle/>
          <a:p>
            <a:pPr marL="0" indent="0" algn="ctr">
              <a:buNone/>
            </a:pPr>
            <a:r>
              <a:rPr lang="en-US" sz="2400" cap="all" dirty="0">
                <a:solidFill>
                  <a:schemeClr val="bg1"/>
                </a:solidFill>
              </a:rPr>
              <a:t>SUCCESS</a:t>
            </a:r>
            <a:r>
              <a:rPr lang="en-US" sz="2000" cap="all" dirty="0">
                <a:solidFill>
                  <a:schemeClr val="bg1"/>
                </a:solidFill>
              </a:rPr>
              <a:t>!</a:t>
            </a:r>
          </a:p>
          <a:p>
            <a:pPr marL="0" indent="0" algn="ctr">
              <a:buNone/>
            </a:pPr>
            <a:endParaRPr lang="en-US" sz="2000" cap="all" dirty="0">
              <a:solidFill>
                <a:schemeClr val="bg1"/>
              </a:solidFill>
            </a:endParaRP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39</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3B27D3D-C33C-4C94-ABB1-8AAF37FD01D4}"/>
              </a:ext>
            </a:extLst>
          </p:cNvPr>
          <p:cNvSpPr txBox="1"/>
          <p:nvPr/>
        </p:nvSpPr>
        <p:spPr>
          <a:xfrm>
            <a:off x="95080" y="1605865"/>
            <a:ext cx="2541745" cy="1723549"/>
          </a:xfrm>
          <a:prstGeom prst="rect">
            <a:avLst/>
          </a:prstGeom>
          <a:noFill/>
        </p:spPr>
        <p:txBody>
          <a:bodyPr wrap="square" rtlCol="0">
            <a:spAutoFit/>
          </a:bodyPr>
          <a:lstStyle/>
          <a:p>
            <a:pPr algn="ctr"/>
            <a:endParaRPr lang="en-US" sz="1800" dirty="0">
              <a:solidFill>
                <a:schemeClr val="bg1"/>
              </a:solidFill>
              <a:latin typeface="Arial Nova" panose="020B0504020202020204" pitchFamily="34" charset="0"/>
            </a:endParaRPr>
          </a:p>
          <a:p>
            <a:pPr algn="ctr"/>
            <a:r>
              <a:rPr lang="en-US" sz="1800" dirty="0">
                <a:solidFill>
                  <a:schemeClr val="bg1"/>
                </a:solidFill>
                <a:latin typeface="Arial Nova" panose="020B0504020202020204" pitchFamily="34" charset="0"/>
              </a:rPr>
              <a:t>A </a:t>
            </a:r>
            <a:r>
              <a:rPr lang="en-US" dirty="0">
                <a:solidFill>
                  <a:schemeClr val="bg1"/>
                </a:solidFill>
                <a:latin typeface="Arial Nova" panose="020B0504020202020204" pitchFamily="34" charset="0"/>
              </a:rPr>
              <a:t>case created and completed </a:t>
            </a:r>
            <a:r>
              <a:rPr lang="en-US" sz="1800" dirty="0">
                <a:solidFill>
                  <a:schemeClr val="bg1"/>
                </a:solidFill>
                <a:latin typeface="Arial Nova" panose="020B0504020202020204" pitchFamily="34" charset="0"/>
              </a:rPr>
              <a:t>ready for clinical review by Kepro-Acentra </a:t>
            </a:r>
            <a:endParaRPr lang="en-US" sz="1400" dirty="0">
              <a:solidFill>
                <a:schemeClr val="bg1"/>
              </a:solidFill>
            </a:endParaRPr>
          </a:p>
          <a:p>
            <a:endParaRPr lang="en-US" sz="1600" dirty="0">
              <a:solidFill>
                <a:schemeClr val="bg1"/>
              </a:solidFill>
            </a:endParaRPr>
          </a:p>
        </p:txBody>
      </p:sp>
      <p:grpSp>
        <p:nvGrpSpPr>
          <p:cNvPr id="14" name="Group 13">
            <a:extLst>
              <a:ext uri="{FF2B5EF4-FFF2-40B4-BE49-F238E27FC236}">
                <a16:creationId xmlns:a16="http://schemas.microsoft.com/office/drawing/2014/main" id="{20C3D7A3-A75A-AF0C-758F-61DA1555C631}"/>
              </a:ext>
            </a:extLst>
          </p:cNvPr>
          <p:cNvGrpSpPr/>
          <p:nvPr/>
        </p:nvGrpSpPr>
        <p:grpSpPr>
          <a:xfrm>
            <a:off x="3760967" y="2528515"/>
            <a:ext cx="4508390" cy="1463040"/>
            <a:chOff x="3760967" y="2528515"/>
            <a:chExt cx="4508390" cy="1463040"/>
          </a:xfrm>
        </p:grpSpPr>
        <p:sp>
          <p:nvSpPr>
            <p:cNvPr id="11" name="Rectangle: Rounded Corners 10">
              <a:extLst>
                <a:ext uri="{FF2B5EF4-FFF2-40B4-BE49-F238E27FC236}">
                  <a16:creationId xmlns:a16="http://schemas.microsoft.com/office/drawing/2014/main" id="{2D88C0F8-2ED1-FED0-5B8E-B284C3F85E82}"/>
                </a:ext>
              </a:extLst>
            </p:cNvPr>
            <p:cNvSpPr/>
            <p:nvPr/>
          </p:nvSpPr>
          <p:spPr>
            <a:xfrm>
              <a:off x="3760967" y="2528515"/>
              <a:ext cx="588396" cy="36506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9EFF09-F37D-02AB-CF2C-70B6274FD457}"/>
                </a:ext>
              </a:extLst>
            </p:cNvPr>
            <p:cNvSpPr/>
            <p:nvPr/>
          </p:nvSpPr>
          <p:spPr>
            <a:xfrm>
              <a:off x="7529885" y="3896139"/>
              <a:ext cx="739472" cy="954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7FA3FDE9-A21D-05D7-4FBA-08320C95AA6B}"/>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adge 10 with solid fill">
            <a:extLst>
              <a:ext uri="{FF2B5EF4-FFF2-40B4-BE49-F238E27FC236}">
                <a16:creationId xmlns:a16="http://schemas.microsoft.com/office/drawing/2014/main" id="{DF1E6439-E534-2C93-C5DA-B84449E029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274" y="273199"/>
            <a:ext cx="914400" cy="914400"/>
          </a:xfrm>
          <a:prstGeom prst="rect">
            <a:avLst/>
          </a:prstGeom>
        </p:spPr>
      </p:pic>
      <p:sp>
        <p:nvSpPr>
          <p:cNvPr id="15" name="Oval 14">
            <a:extLst>
              <a:ext uri="{FF2B5EF4-FFF2-40B4-BE49-F238E27FC236}">
                <a16:creationId xmlns:a16="http://schemas.microsoft.com/office/drawing/2014/main" id="{19A85B6D-9CE8-1EA2-8E60-43671F418D2C}"/>
              </a:ext>
            </a:extLst>
          </p:cNvPr>
          <p:cNvSpPr/>
          <p:nvPr/>
        </p:nvSpPr>
        <p:spPr>
          <a:xfrm>
            <a:off x="880959" y="332812"/>
            <a:ext cx="759170" cy="759170"/>
          </a:xfrm>
          <a:prstGeom prst="ellipse">
            <a:avLst/>
          </a:prstGeom>
          <a:solidFill>
            <a:srgbClr val="D4CC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3AB20F1-80EE-7972-C92E-DFF1F51E25F4}"/>
              </a:ext>
            </a:extLst>
          </p:cNvPr>
          <p:cNvSpPr txBox="1"/>
          <p:nvPr/>
        </p:nvSpPr>
        <p:spPr>
          <a:xfrm>
            <a:off x="880959" y="347429"/>
            <a:ext cx="759170" cy="707886"/>
          </a:xfrm>
          <a:prstGeom prst="rect">
            <a:avLst/>
          </a:prstGeom>
          <a:noFill/>
        </p:spPr>
        <p:txBody>
          <a:bodyPr wrap="square" rtlCol="0">
            <a:spAutoFit/>
          </a:bodyPr>
          <a:lstStyle/>
          <a:p>
            <a:r>
              <a:rPr lang="en-US" sz="4000" b="1" spc="-100" dirty="0">
                <a:solidFill>
                  <a:srgbClr val="37465E"/>
                </a:solidFill>
              </a:rPr>
              <a:t>17</a:t>
            </a:r>
            <a:endParaRPr lang="en-US" sz="4800" b="1" spc="-100" dirty="0">
              <a:solidFill>
                <a:srgbClr val="37465E"/>
              </a:solidFill>
            </a:endParaRPr>
          </a:p>
        </p:txBody>
      </p:sp>
      <p:sp>
        <p:nvSpPr>
          <p:cNvPr id="6" name="TextBox 5">
            <a:extLst>
              <a:ext uri="{FF2B5EF4-FFF2-40B4-BE49-F238E27FC236}">
                <a16:creationId xmlns:a16="http://schemas.microsoft.com/office/drawing/2014/main" id="{08CF6D01-D979-D765-EB38-A401F5553793}"/>
              </a:ext>
            </a:extLst>
          </p:cNvPr>
          <p:cNvSpPr txBox="1"/>
          <p:nvPr/>
        </p:nvSpPr>
        <p:spPr>
          <a:xfrm>
            <a:off x="1162756" y="5686673"/>
            <a:ext cx="9742311" cy="954107"/>
          </a:xfrm>
          <a:prstGeom prst="rect">
            <a:avLst/>
          </a:prstGeom>
          <a:noFill/>
        </p:spPr>
        <p:txBody>
          <a:bodyPr wrap="square" rtlCol="0">
            <a:spAutoFit/>
          </a:bodyPr>
          <a:lstStyle/>
          <a:p>
            <a:r>
              <a:rPr lang="en-US" sz="1400" b="1" dirty="0">
                <a:solidFill>
                  <a:srgbClr val="2BBC2B"/>
                </a:solidFill>
                <a:latin typeface="Arial Nova" panose="020B0504020202020204" pitchFamily="34" charset="0"/>
              </a:rPr>
              <a:t>Suggestion to Provider</a:t>
            </a:r>
            <a:r>
              <a:rPr lang="en-US" sz="1400" dirty="0">
                <a:solidFill>
                  <a:srgbClr val="2BBC2B"/>
                </a:solidFill>
                <a:latin typeface="Arial Nova" panose="020B0504020202020204" pitchFamily="34" charset="0"/>
              </a:rPr>
              <a:t>: </a:t>
            </a:r>
            <a:r>
              <a:rPr lang="en-US" sz="1400" dirty="0">
                <a:solidFill>
                  <a:schemeClr val="tx1"/>
                </a:solidFill>
                <a:latin typeface="Arial Nova" panose="020B0504020202020204" pitchFamily="34" charset="0"/>
              </a:rPr>
              <a:t>If you print or record this new Case ID number at this point, it will save you time tracking case status, monitoring for pended information or to enter questions/concerns to the Message system. You are able to search for submitted cases using this Case ID number via the Provider portal when required to EXTEND service lines to existing reviews. </a:t>
            </a:r>
          </a:p>
        </p:txBody>
      </p:sp>
      <p:pic>
        <p:nvPicPr>
          <p:cNvPr id="16" name="Picture 15">
            <a:extLst>
              <a:ext uri="{FF2B5EF4-FFF2-40B4-BE49-F238E27FC236}">
                <a16:creationId xmlns:a16="http://schemas.microsoft.com/office/drawing/2014/main" id="{FAE186AA-84AA-27B8-DF67-93EE631C83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6485" y="1636982"/>
            <a:ext cx="9311498" cy="3220262"/>
          </a:xfrm>
          <a:prstGeom prst="rect">
            <a:avLst/>
          </a:prstGeom>
          <a:ln>
            <a:noFill/>
          </a:ln>
          <a:effectLst>
            <a:outerShdw blurRad="190500" algn="tl" rotWithShape="0">
              <a:srgbClr val="000000">
                <a:alpha val="70000"/>
              </a:srgbClr>
            </a:outerShdw>
          </a:effectLst>
        </p:spPr>
      </p:pic>
      <p:sp>
        <p:nvSpPr>
          <p:cNvPr id="19" name="Rectangle 18">
            <a:extLst>
              <a:ext uri="{FF2B5EF4-FFF2-40B4-BE49-F238E27FC236}">
                <a16:creationId xmlns:a16="http://schemas.microsoft.com/office/drawing/2014/main" id="{82A73FAC-100A-3450-F42A-F5EF6C59B1EF}"/>
              </a:ext>
            </a:extLst>
          </p:cNvPr>
          <p:cNvSpPr/>
          <p:nvPr/>
        </p:nvSpPr>
        <p:spPr>
          <a:xfrm>
            <a:off x="3344103" y="1678333"/>
            <a:ext cx="618297" cy="104285"/>
          </a:xfrm>
          <a:prstGeom prst="rect">
            <a:avLst/>
          </a:prstGeom>
          <a:solidFill>
            <a:srgbClr val="F2FB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3EF9ED-7631-9F34-E028-2582DEF50351}"/>
              </a:ext>
            </a:extLst>
          </p:cNvPr>
          <p:cNvSpPr/>
          <p:nvPr/>
        </p:nvSpPr>
        <p:spPr>
          <a:xfrm>
            <a:off x="2905915" y="2612047"/>
            <a:ext cx="753006" cy="1791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98A0EE6-AAB6-6ABE-2D3C-71366D40314D}"/>
              </a:ext>
            </a:extLst>
          </p:cNvPr>
          <p:cNvSpPr/>
          <p:nvPr/>
        </p:nvSpPr>
        <p:spPr>
          <a:xfrm>
            <a:off x="2900245" y="2992094"/>
            <a:ext cx="753006" cy="1791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7D9F2F3-2A27-CC32-0A21-ED05E374481A}"/>
              </a:ext>
            </a:extLst>
          </p:cNvPr>
          <p:cNvSpPr/>
          <p:nvPr/>
        </p:nvSpPr>
        <p:spPr>
          <a:xfrm>
            <a:off x="4839649" y="1782618"/>
            <a:ext cx="354244" cy="104285"/>
          </a:xfrm>
          <a:prstGeom prst="rect">
            <a:avLst/>
          </a:prstGeom>
          <a:solidFill>
            <a:srgbClr val="F2FBF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717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F34368-6DA3-8D99-3E52-952A42DD24FB}"/>
              </a:ext>
              <a:ext uri="{C183D7F6-B498-43B3-948B-1728B52AA6E4}">
                <adec:decorative xmlns:adec="http://schemas.microsoft.com/office/drawing/2017/decorative" val="1"/>
              </a:ext>
            </a:extLst>
          </p:cNvPr>
          <p:cNvSpPr/>
          <p:nvPr/>
        </p:nvSpPr>
        <p:spPr>
          <a:xfrm>
            <a:off x="0" y="0"/>
            <a:ext cx="4581525"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564CD-CE12-5A25-B07F-147EAB1C43BD}"/>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3700" dirty="0">
                <a:solidFill>
                  <a:srgbClr val="042126"/>
                </a:solidFill>
                <a:latin typeface="+mj-lt"/>
              </a:rPr>
              <a:t>DHS Extended Psychiatric Inpatient Forms (5)</a:t>
            </a:r>
          </a:p>
        </p:txBody>
      </p:sp>
      <p:sp>
        <p:nvSpPr>
          <p:cNvPr id="3" name="Text Placeholder 2">
            <a:extLst>
              <a:ext uri="{FF2B5EF4-FFF2-40B4-BE49-F238E27FC236}">
                <a16:creationId xmlns:a16="http://schemas.microsoft.com/office/drawing/2014/main" id="{1C688222-D6AB-C48C-AF53-50DA187C02B7}"/>
              </a:ext>
            </a:extLst>
          </p:cNvPr>
          <p:cNvSpPr>
            <a:spLocks noGrp="1"/>
          </p:cNvSpPr>
          <p:nvPr>
            <p:ph type="body" sz="half" idx="22"/>
          </p:nvPr>
        </p:nvSpPr>
        <p:spPr>
          <a:xfrm>
            <a:off x="4965430" y="2210368"/>
            <a:ext cx="6980384" cy="4108702"/>
          </a:xfrm>
        </p:spPr>
        <p:txBody>
          <a:bodyPr vert="horz" lIns="91440" tIns="45720" rIns="91440" bIns="45720" rtlCol="0">
            <a:normAutofit/>
          </a:bodyPr>
          <a:lstStyle/>
          <a:p>
            <a:pPr>
              <a:lnSpc>
                <a:spcPct val="100000"/>
              </a:lnSpc>
              <a:spcBef>
                <a:spcPts val="0"/>
              </a:spcBef>
            </a:pPr>
            <a:r>
              <a:rPr lang="en-US" dirty="0">
                <a:solidFill>
                  <a:srgbClr val="042126"/>
                </a:solidFill>
                <a:latin typeface="+mn-lt"/>
                <a:ea typeface="+mn-ea"/>
                <a:cs typeface="+mn-cs"/>
              </a:rPr>
              <a:t>Links included</a:t>
            </a:r>
          </a:p>
          <a:p>
            <a:pPr>
              <a:lnSpc>
                <a:spcPct val="100000"/>
              </a:lnSpc>
              <a:spcBef>
                <a:spcPts val="0"/>
              </a:spcBef>
            </a:pPr>
            <a:endParaRPr lang="en-US" dirty="0">
              <a:solidFill>
                <a:srgbClr val="042126"/>
              </a:solidFill>
              <a:latin typeface="+mn-lt"/>
              <a:ea typeface="+mn-ea"/>
              <a:cs typeface="+mn-cs"/>
            </a:endParaRPr>
          </a:p>
          <a:p>
            <a:pPr>
              <a:lnSpc>
                <a:spcPct val="100000"/>
              </a:lnSpc>
              <a:spcBef>
                <a:spcPts val="0"/>
              </a:spcBef>
            </a:pPr>
            <a:endParaRPr lang="en-US" dirty="0">
              <a:solidFill>
                <a:srgbClr val="042126"/>
              </a:solidFill>
              <a:latin typeface="+mn-lt"/>
              <a:ea typeface="+mn-ea"/>
              <a:cs typeface="+mn-cs"/>
            </a:endParaRPr>
          </a:p>
          <a:p>
            <a:pPr marL="285750" indent="-285750">
              <a:lnSpc>
                <a:spcPct val="100000"/>
              </a:lnSpc>
              <a:spcBef>
                <a:spcPts val="0"/>
              </a:spcBef>
              <a:buFont typeface="Arial" panose="020B0604020202020204" pitchFamily="34" charset="0"/>
              <a:buChar char="•"/>
            </a:pPr>
            <a:r>
              <a:rPr lang="en-US" b="1" dirty="0">
                <a:solidFill>
                  <a:srgbClr val="042126"/>
                </a:solidFill>
                <a:latin typeface="+mn-lt"/>
                <a:ea typeface="+mn-ea"/>
                <a:cs typeface="Calibri" panose="020F0502020204030204" pitchFamily="34" charset="0"/>
              </a:rPr>
              <a:t>Extended Psychiatric Inpatient Treatment Review Procedures </a:t>
            </a:r>
            <a:r>
              <a:rPr lang="en-US" sz="1200" dirty="0">
                <a:solidFill>
                  <a:srgbClr val="042126"/>
                </a:solidFill>
                <a:latin typeface="+mn-lt"/>
                <a:ea typeface="+mn-ea"/>
                <a:cs typeface="Calibri" panose="020F0502020204030204" pitchFamily="34" charset="0"/>
                <a:hlinkClick r:id="rId2">
                  <a:extLst>
                    <a:ext uri="{A12FA001-AC4F-418D-AE19-62706E023703}">
                      <ahyp:hlinkClr xmlns:ahyp="http://schemas.microsoft.com/office/drawing/2018/hyperlinkcolor" val="tx"/>
                    </a:ext>
                  </a:extLst>
                </a:hlinkClick>
              </a:rPr>
              <a:t>https://edocs.dhs.state.mn.us/lfserver/DHS-4905A-ENG</a:t>
            </a:r>
            <a:r>
              <a:rPr lang="en-US" sz="1200" dirty="0">
                <a:solidFill>
                  <a:srgbClr val="042126"/>
                </a:solidFill>
                <a:latin typeface="+mn-lt"/>
                <a:ea typeface="+mn-ea"/>
                <a:cs typeface="Calibri" panose="020F0502020204030204" pitchFamily="34" charset="0"/>
              </a:rPr>
              <a:t> </a:t>
            </a:r>
          </a:p>
          <a:p>
            <a:pPr marL="285750" indent="-285750">
              <a:lnSpc>
                <a:spcPct val="100000"/>
              </a:lnSpc>
              <a:spcBef>
                <a:spcPts val="0"/>
              </a:spcBef>
            </a:pPr>
            <a:endParaRPr lang="en-US" b="1" dirty="0">
              <a:solidFill>
                <a:srgbClr val="042126"/>
              </a:solidFill>
              <a:latin typeface="+mn-lt"/>
              <a:ea typeface="+mn-ea"/>
              <a:cs typeface="Calibri" panose="020F0502020204030204" pitchFamily="34" charset="0"/>
            </a:endParaRPr>
          </a:p>
          <a:p>
            <a:pPr marL="285750" indent="-285750">
              <a:lnSpc>
                <a:spcPct val="100000"/>
              </a:lnSpc>
              <a:spcBef>
                <a:spcPts val="0"/>
              </a:spcBef>
              <a:buFont typeface="Arial" panose="020B0604020202020204" pitchFamily="34" charset="0"/>
              <a:buChar char="•"/>
            </a:pPr>
            <a:r>
              <a:rPr lang="en-US" b="1" dirty="0">
                <a:solidFill>
                  <a:srgbClr val="042126"/>
                </a:solidFill>
                <a:latin typeface="+mn-lt"/>
                <a:ea typeface="+mn-ea"/>
                <a:cs typeface="Calibri" panose="020F0502020204030204" pitchFamily="34" charset="0"/>
              </a:rPr>
              <a:t>Weekly Review Guidelines Continued Stay in Psychiatric Inpatient Bed </a:t>
            </a:r>
          </a:p>
          <a:p>
            <a:pPr marL="285750">
              <a:lnSpc>
                <a:spcPct val="100000"/>
              </a:lnSpc>
              <a:spcBef>
                <a:spcPts val="0"/>
              </a:spcBef>
            </a:pPr>
            <a:r>
              <a:rPr lang="en-US" sz="1200" dirty="0">
                <a:solidFill>
                  <a:srgbClr val="042126"/>
                </a:solidFill>
                <a:latin typeface="+mn-lt"/>
                <a:ea typeface="+mn-ea"/>
                <a:cs typeface="Calibri" panose="020F0502020204030204" pitchFamily="34" charset="0"/>
                <a:hlinkClick r:id="rId3">
                  <a:extLst>
                    <a:ext uri="{A12FA001-AC4F-418D-AE19-62706E023703}">
                      <ahyp:hlinkClr xmlns:ahyp="http://schemas.microsoft.com/office/drawing/2018/hyperlinkcolor" val="tx"/>
                    </a:ext>
                  </a:extLst>
                </a:hlinkClick>
              </a:rPr>
              <a:t>https://edocs.dhs.state.mn.us/lfserver/DHS-4905B-ENG</a:t>
            </a:r>
            <a:r>
              <a:rPr lang="en-US" sz="1200" dirty="0">
                <a:solidFill>
                  <a:srgbClr val="042126"/>
                </a:solidFill>
                <a:latin typeface="+mn-lt"/>
                <a:ea typeface="+mn-ea"/>
                <a:cs typeface="Calibri" panose="020F0502020204030204" pitchFamily="34" charset="0"/>
              </a:rPr>
              <a:t> </a:t>
            </a:r>
          </a:p>
          <a:p>
            <a:pPr marL="285750" indent="-285750">
              <a:lnSpc>
                <a:spcPct val="100000"/>
              </a:lnSpc>
              <a:spcBef>
                <a:spcPts val="0"/>
              </a:spcBef>
              <a:buFont typeface="Arial" panose="020B0604020202020204" pitchFamily="34" charset="0"/>
              <a:buChar char="•"/>
            </a:pPr>
            <a:endParaRPr lang="en-US" sz="1200" dirty="0">
              <a:solidFill>
                <a:srgbClr val="042126"/>
              </a:solidFill>
              <a:latin typeface="+mn-lt"/>
              <a:ea typeface="+mn-ea"/>
              <a:cs typeface="Calibri" panose="020F0502020204030204" pitchFamily="34" charset="0"/>
            </a:endParaRPr>
          </a:p>
          <a:p>
            <a:pPr marL="285750" indent="-285750">
              <a:lnSpc>
                <a:spcPct val="100000"/>
              </a:lnSpc>
              <a:spcBef>
                <a:spcPts val="0"/>
              </a:spcBef>
              <a:buFont typeface="Arial" panose="020B0604020202020204" pitchFamily="34" charset="0"/>
              <a:buChar char="•"/>
            </a:pPr>
            <a:r>
              <a:rPr lang="en-US" b="1" dirty="0">
                <a:solidFill>
                  <a:srgbClr val="042126"/>
                </a:solidFill>
                <a:latin typeface="+mn-lt"/>
                <a:ea typeface="+mn-ea"/>
                <a:cs typeface="Calibri" panose="020F0502020204030204" pitchFamily="34" charset="0"/>
              </a:rPr>
              <a:t>DHS 4905C Initial Review Form  </a:t>
            </a:r>
          </a:p>
          <a:p>
            <a:pPr marL="285750">
              <a:lnSpc>
                <a:spcPct val="100000"/>
              </a:lnSpc>
              <a:spcBef>
                <a:spcPts val="0"/>
              </a:spcBef>
            </a:pPr>
            <a:r>
              <a:rPr lang="en-US" sz="1200" dirty="0">
                <a:solidFill>
                  <a:srgbClr val="042126"/>
                </a:solidFill>
                <a:latin typeface="+mn-lt"/>
                <a:ea typeface="+mn-ea"/>
                <a:cs typeface="Calibri" panose="020F0502020204030204" pitchFamily="34" charset="0"/>
                <a:hlinkClick r:id="rId4">
                  <a:extLst>
                    <a:ext uri="{A12FA001-AC4F-418D-AE19-62706E023703}">
                      <ahyp:hlinkClr xmlns:ahyp="http://schemas.microsoft.com/office/drawing/2018/hyperlinkcolor" val="tx"/>
                    </a:ext>
                  </a:extLst>
                </a:hlinkClick>
              </a:rPr>
              <a:t>https://edocs.dhs.state.mn.us/lfserver/DHS-4905C-ENG</a:t>
            </a:r>
            <a:r>
              <a:rPr lang="en-US" sz="1200" dirty="0">
                <a:solidFill>
                  <a:srgbClr val="042126"/>
                </a:solidFill>
                <a:latin typeface="+mn-lt"/>
                <a:ea typeface="+mn-ea"/>
                <a:cs typeface="Calibri" panose="020F0502020204030204" pitchFamily="34" charset="0"/>
              </a:rPr>
              <a:t> </a:t>
            </a:r>
          </a:p>
          <a:p>
            <a:pPr marL="285750" indent="-285750">
              <a:lnSpc>
                <a:spcPct val="100000"/>
              </a:lnSpc>
              <a:spcBef>
                <a:spcPts val="0"/>
              </a:spcBef>
              <a:buFont typeface="Arial" panose="020B0604020202020204" pitchFamily="34" charset="0"/>
              <a:buChar char="•"/>
            </a:pPr>
            <a:endParaRPr lang="en-US" sz="1200" dirty="0">
              <a:solidFill>
                <a:srgbClr val="042126"/>
              </a:solidFill>
              <a:latin typeface="+mn-lt"/>
              <a:ea typeface="+mn-ea"/>
              <a:cs typeface="Calibri" panose="020F0502020204030204" pitchFamily="34" charset="0"/>
            </a:endParaRPr>
          </a:p>
          <a:p>
            <a:pPr marL="285750" indent="-285750">
              <a:lnSpc>
                <a:spcPct val="100000"/>
              </a:lnSpc>
              <a:spcBef>
                <a:spcPts val="0"/>
              </a:spcBef>
              <a:buFont typeface="Arial" panose="020B0604020202020204" pitchFamily="34" charset="0"/>
              <a:buChar char="•"/>
            </a:pPr>
            <a:r>
              <a:rPr lang="en-US" b="1" dirty="0">
                <a:solidFill>
                  <a:srgbClr val="042126"/>
                </a:solidFill>
                <a:latin typeface="+mn-lt"/>
                <a:ea typeface="+mn-ea"/>
                <a:cs typeface="Calibri" panose="020F0502020204030204" pitchFamily="34" charset="0"/>
              </a:rPr>
              <a:t>DHS 4905D Weekly Bed Review Form  </a:t>
            </a:r>
          </a:p>
          <a:p>
            <a:pPr marL="285750">
              <a:lnSpc>
                <a:spcPct val="100000"/>
              </a:lnSpc>
              <a:spcBef>
                <a:spcPts val="0"/>
              </a:spcBef>
            </a:pPr>
            <a:r>
              <a:rPr lang="en-US" sz="1200" dirty="0">
                <a:solidFill>
                  <a:srgbClr val="042126"/>
                </a:solidFill>
                <a:latin typeface="+mn-lt"/>
                <a:ea typeface="+mn-ea"/>
                <a:cs typeface="Calibri" panose="020F0502020204030204" pitchFamily="34" charset="0"/>
                <a:hlinkClick r:id="rId5">
                  <a:extLst>
                    <a:ext uri="{A12FA001-AC4F-418D-AE19-62706E023703}">
                      <ahyp:hlinkClr xmlns:ahyp="http://schemas.microsoft.com/office/drawing/2018/hyperlinkcolor" val="tx"/>
                    </a:ext>
                  </a:extLst>
                </a:hlinkClick>
              </a:rPr>
              <a:t>https://edocs.dhs.state.mn.us/lfserver/DHS-4905D-ENG</a:t>
            </a:r>
            <a:r>
              <a:rPr lang="en-US" sz="1200" dirty="0">
                <a:solidFill>
                  <a:srgbClr val="042126"/>
                </a:solidFill>
                <a:latin typeface="+mn-lt"/>
                <a:ea typeface="+mn-ea"/>
                <a:cs typeface="Calibri" panose="020F0502020204030204" pitchFamily="34" charset="0"/>
              </a:rPr>
              <a:t> </a:t>
            </a:r>
          </a:p>
          <a:p>
            <a:pPr marL="285750" indent="-285750">
              <a:lnSpc>
                <a:spcPct val="100000"/>
              </a:lnSpc>
              <a:spcBef>
                <a:spcPts val="0"/>
              </a:spcBef>
              <a:buFont typeface="Arial" panose="020B0604020202020204" pitchFamily="34" charset="0"/>
              <a:buChar char="•"/>
            </a:pPr>
            <a:endParaRPr lang="en-US" sz="1200" dirty="0">
              <a:solidFill>
                <a:srgbClr val="042126"/>
              </a:solidFill>
              <a:latin typeface="+mn-lt"/>
              <a:ea typeface="+mn-ea"/>
              <a:cs typeface="Calibri" panose="020F0502020204030204" pitchFamily="34" charset="0"/>
            </a:endParaRPr>
          </a:p>
          <a:p>
            <a:pPr marL="285750" indent="-285750">
              <a:lnSpc>
                <a:spcPct val="100000"/>
              </a:lnSpc>
              <a:spcBef>
                <a:spcPts val="0"/>
              </a:spcBef>
              <a:buFont typeface="Arial" panose="020B0604020202020204" pitchFamily="34" charset="0"/>
              <a:buChar char="•"/>
            </a:pPr>
            <a:r>
              <a:rPr lang="en-US" b="1" dirty="0">
                <a:solidFill>
                  <a:srgbClr val="042126"/>
                </a:solidFill>
                <a:latin typeface="+mn-lt"/>
                <a:ea typeface="+mn-ea"/>
                <a:cs typeface="Calibri" panose="020F0502020204030204" pitchFamily="34" charset="0"/>
              </a:rPr>
              <a:t>DHS 4905F Discharge Summary Review Form </a:t>
            </a:r>
          </a:p>
          <a:p>
            <a:pPr marL="285750">
              <a:lnSpc>
                <a:spcPct val="100000"/>
              </a:lnSpc>
              <a:spcBef>
                <a:spcPts val="0"/>
              </a:spcBef>
            </a:pPr>
            <a:r>
              <a:rPr lang="en-US" sz="1200" dirty="0">
                <a:solidFill>
                  <a:srgbClr val="042126"/>
                </a:solidFill>
                <a:latin typeface="+mn-lt"/>
                <a:ea typeface="+mn-ea"/>
                <a:cs typeface="Calibri" panose="020F0502020204030204" pitchFamily="34" charset="0"/>
                <a:hlinkClick r:id="rId6">
                  <a:extLst>
                    <a:ext uri="{A12FA001-AC4F-418D-AE19-62706E023703}">
                      <ahyp:hlinkClr xmlns:ahyp="http://schemas.microsoft.com/office/drawing/2018/hyperlinkcolor" val="tx"/>
                    </a:ext>
                  </a:extLst>
                </a:hlinkClick>
              </a:rPr>
              <a:t>https://edocs.dhs.state.mn.us/lfserver/DHS-4905F-ENG</a:t>
            </a:r>
            <a:r>
              <a:rPr lang="en-US" sz="1200" dirty="0">
                <a:solidFill>
                  <a:srgbClr val="042126"/>
                </a:solidFill>
                <a:latin typeface="+mn-lt"/>
                <a:ea typeface="+mn-ea"/>
                <a:cs typeface="Calibri" panose="020F0502020204030204" pitchFamily="34" charset="0"/>
              </a:rPr>
              <a:t> </a:t>
            </a:r>
          </a:p>
        </p:txBody>
      </p:sp>
      <p:cxnSp>
        <p:nvCxnSpPr>
          <p:cNvPr id="7" name="Straight Connector 6">
            <a:extLst>
              <a:ext uri="{FF2B5EF4-FFF2-40B4-BE49-F238E27FC236}">
                <a16:creationId xmlns:a16="http://schemas.microsoft.com/office/drawing/2014/main" id="{6A46723A-1469-C8B3-3731-F02F526B2B17}"/>
              </a:ext>
              <a:ext uri="{C183D7F6-B498-43B3-948B-1728B52AA6E4}">
                <adec:decorative xmlns:adec="http://schemas.microsoft.com/office/drawing/2017/decorative" val="1"/>
              </a:ext>
            </a:extLst>
          </p:cNvPr>
          <p:cNvCxnSpPr/>
          <p:nvPr/>
        </p:nvCxnSpPr>
        <p:spPr>
          <a:xfrm>
            <a:off x="5080934" y="2115117"/>
            <a:ext cx="6309360" cy="0"/>
          </a:xfrm>
          <a:prstGeom prst="line">
            <a:avLst/>
          </a:prstGeom>
          <a:ln w="19050"/>
        </p:spPr>
        <p:style>
          <a:lnRef idx="1">
            <a:schemeClr val="accent4"/>
          </a:lnRef>
          <a:fillRef idx="0">
            <a:schemeClr val="accent4"/>
          </a:fillRef>
          <a:effectRef idx="0">
            <a:schemeClr val="accent4"/>
          </a:effectRef>
          <a:fontRef idx="minor">
            <a:schemeClr val="tx1"/>
          </a:fontRef>
        </p:style>
      </p:cxnSp>
      <p:pic>
        <p:nvPicPr>
          <p:cNvPr id="6" name="Picture 5">
            <a:extLst>
              <a:ext uri="{FF2B5EF4-FFF2-40B4-BE49-F238E27FC236}">
                <a16:creationId xmlns:a16="http://schemas.microsoft.com/office/drawing/2014/main" id="{20FA763F-688A-7EFE-5E65-FE7EA1A49FF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61057" y="1915428"/>
            <a:ext cx="3435722" cy="3640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9769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AD4CBA-DFD8-4259-222C-FE2D8A57CC05}"/>
              </a:ext>
            </a:extLst>
          </p:cNvPr>
          <p:cNvSpPr>
            <a:spLocks noGrp="1"/>
          </p:cNvSpPr>
          <p:nvPr>
            <p:ph type="body" sz="quarter" idx="12"/>
          </p:nvPr>
        </p:nvSpPr>
        <p:spPr/>
        <p:txBody>
          <a:bodyPr>
            <a:normAutofit fontScale="77500" lnSpcReduction="20000"/>
          </a:bodyPr>
          <a:lstStyle/>
          <a:p>
            <a:r>
              <a:rPr lang="en-US" dirty="0"/>
              <a:t>Extending Service Lines for Continued Stay </a:t>
            </a:r>
          </a:p>
        </p:txBody>
      </p:sp>
      <p:sp>
        <p:nvSpPr>
          <p:cNvPr id="3" name="Text Placeholder 2">
            <a:extLst>
              <a:ext uri="{FF2B5EF4-FFF2-40B4-BE49-F238E27FC236}">
                <a16:creationId xmlns:a16="http://schemas.microsoft.com/office/drawing/2014/main" id="{A205DB51-B493-E63F-5D78-FA244AC80E99}"/>
              </a:ext>
            </a:extLst>
          </p:cNvPr>
          <p:cNvSpPr>
            <a:spLocks noGrp="1"/>
          </p:cNvSpPr>
          <p:nvPr>
            <p:ph type="body" idx="1"/>
          </p:nvPr>
        </p:nvSpPr>
        <p:spPr/>
        <p:txBody>
          <a:bodyPr/>
          <a:lstStyle/>
          <a:p>
            <a:r>
              <a:rPr lang="en-US" dirty="0"/>
              <a:t>Part four </a:t>
            </a:r>
          </a:p>
        </p:txBody>
      </p:sp>
    </p:spTree>
    <p:extLst>
      <p:ext uri="{BB962C8B-B14F-4D97-AF65-F5344CB8AC3E}">
        <p14:creationId xmlns:p14="http://schemas.microsoft.com/office/powerpoint/2010/main" val="902917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9EC5DF-BFD7-0040-D6BA-78B6C43854DC}"/>
              </a:ext>
            </a:extLst>
          </p:cNvPr>
          <p:cNvSpPr>
            <a:spLocks noGrp="1"/>
          </p:cNvSpPr>
          <p:nvPr>
            <p:ph type="title"/>
          </p:nvPr>
        </p:nvSpPr>
        <p:spPr>
          <a:xfrm>
            <a:off x="3814618" y="524764"/>
            <a:ext cx="6642645" cy="436093"/>
          </a:xfrm>
        </p:spPr>
        <p:txBody>
          <a:bodyPr/>
          <a:lstStyle/>
          <a:p>
            <a:r>
              <a:rPr lang="en-US" sz="4000" dirty="0">
                <a:latin typeface="Arial Nova" panose="020B0504020202020204" pitchFamily="34" charset="0"/>
              </a:rPr>
              <a:t>Selecting an Existing Case</a:t>
            </a:r>
            <a:r>
              <a:rPr lang="en-US" sz="7200" dirty="0"/>
              <a:t>	</a:t>
            </a:r>
          </a:p>
        </p:txBody>
      </p:sp>
      <p:sp>
        <p:nvSpPr>
          <p:cNvPr id="6" name="Text Placeholder 5">
            <a:extLst>
              <a:ext uri="{FF2B5EF4-FFF2-40B4-BE49-F238E27FC236}">
                <a16:creationId xmlns:a16="http://schemas.microsoft.com/office/drawing/2014/main" id="{905A9AAD-877D-3655-8683-F60D8263F02F}"/>
              </a:ext>
            </a:extLst>
          </p:cNvPr>
          <p:cNvSpPr>
            <a:spLocks noGrp="1"/>
          </p:cNvSpPr>
          <p:nvPr>
            <p:ph type="body" sz="quarter" idx="18"/>
          </p:nvPr>
        </p:nvSpPr>
        <p:spPr>
          <a:xfrm>
            <a:off x="3330930" y="1611232"/>
            <a:ext cx="8260706" cy="1817768"/>
          </a:xfrm>
        </p:spPr>
        <p:txBody>
          <a:bodyPr/>
          <a:lstStyle/>
          <a:p>
            <a:pPr marL="342900" marR="0" lvl="0" indent="-342900">
              <a:spcBef>
                <a:spcPts val="0"/>
              </a:spcBef>
              <a:spcAft>
                <a:spcPts val="0"/>
              </a:spcAft>
              <a:buFont typeface="Wingdings" panose="05000000000000000000" pitchFamily="2" charset="2"/>
              <a:buChar char=""/>
            </a:pPr>
            <a:r>
              <a:rPr lang="en-US" sz="1800" dirty="0">
                <a:solidFill>
                  <a:srgbClr val="37465E"/>
                </a:solidFill>
                <a:effectLst/>
                <a:latin typeface="+mn-lt"/>
                <a:ea typeface="Times New Roman" panose="02020603050405020304" pitchFamily="18" charset="0"/>
              </a:rPr>
              <a:t>If patient will remain admitted to your facility by Day 15, DHS requires additional clinical review of this continued stay</a:t>
            </a:r>
            <a:endParaRPr lang="en-US" sz="1800" dirty="0">
              <a:solidFill>
                <a:srgbClr val="37465E"/>
              </a:solidFill>
              <a:effectLst/>
              <a:latin typeface="+mn-lt"/>
              <a:ea typeface="Calibri" panose="020F0502020204030204" pitchFamily="34" charset="0"/>
            </a:endParaRPr>
          </a:p>
          <a:p>
            <a:pPr marL="342900" marR="0" lvl="0" indent="-342900">
              <a:spcBef>
                <a:spcPts val="0"/>
              </a:spcBef>
              <a:spcAft>
                <a:spcPts val="0"/>
              </a:spcAft>
              <a:buFont typeface="Wingdings" panose="05000000000000000000" pitchFamily="2" charset="2"/>
              <a:buChar char=""/>
            </a:pPr>
            <a:r>
              <a:rPr lang="en-US" sz="1800" dirty="0">
                <a:solidFill>
                  <a:srgbClr val="37465E"/>
                </a:solidFill>
                <a:effectLst/>
                <a:latin typeface="+mn-lt"/>
                <a:ea typeface="Times New Roman" panose="02020603050405020304" pitchFamily="18" charset="0"/>
              </a:rPr>
              <a:t>When signed into ANG provider portal, enter Case ID to the ‘Search by #’ field</a:t>
            </a:r>
            <a:endParaRPr lang="en-US" sz="1800" dirty="0">
              <a:solidFill>
                <a:srgbClr val="37465E"/>
              </a:solidFill>
              <a:effectLst/>
              <a:latin typeface="+mn-lt"/>
              <a:ea typeface="Calibri" panose="020F0502020204030204" pitchFamily="34" charset="0"/>
            </a:endParaRPr>
          </a:p>
          <a:p>
            <a:pPr marL="342900" marR="0" lvl="0" indent="-342900">
              <a:spcBef>
                <a:spcPts val="0"/>
              </a:spcBef>
              <a:spcAft>
                <a:spcPts val="0"/>
              </a:spcAft>
              <a:buFont typeface="Wingdings" panose="05000000000000000000" pitchFamily="2" charset="2"/>
              <a:buChar char=""/>
            </a:pPr>
            <a:r>
              <a:rPr lang="en-US" sz="1800" dirty="0">
                <a:solidFill>
                  <a:srgbClr val="37465E"/>
                </a:solidFill>
                <a:effectLst/>
                <a:latin typeface="+mn-lt"/>
                <a:ea typeface="Times New Roman" panose="02020603050405020304" pitchFamily="18" charset="0"/>
              </a:rPr>
              <a:t>When the Case opens, select “Extend” and follow the previous Slides 33 to 38 (steps 14 to 19)</a:t>
            </a:r>
            <a:endParaRPr lang="en-US" sz="1800" dirty="0">
              <a:solidFill>
                <a:srgbClr val="37465E"/>
              </a:solidFill>
              <a:effectLst/>
              <a:latin typeface="+mn-lt"/>
              <a:ea typeface="Calibri" panose="020F0502020204030204" pitchFamily="34" charset="0"/>
            </a:endParaRPr>
          </a:p>
          <a:p>
            <a:endParaRPr lang="en-US" dirty="0"/>
          </a:p>
        </p:txBody>
      </p:sp>
      <p:sp>
        <p:nvSpPr>
          <p:cNvPr id="7" name="Slide Number Placeholder 6">
            <a:extLst>
              <a:ext uri="{FF2B5EF4-FFF2-40B4-BE49-F238E27FC236}">
                <a16:creationId xmlns:a16="http://schemas.microsoft.com/office/drawing/2014/main" id="{37A526D9-5BA1-53AB-17B3-E6BD6E9E5508}"/>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41</a:t>
            </a:fld>
            <a:endParaRPr lang="en-US" dirty="0"/>
          </a:p>
        </p:txBody>
      </p:sp>
      <p:pic>
        <p:nvPicPr>
          <p:cNvPr id="2" name="Picture 1">
            <a:extLst>
              <a:ext uri="{FF2B5EF4-FFF2-40B4-BE49-F238E27FC236}">
                <a16:creationId xmlns:a16="http://schemas.microsoft.com/office/drawing/2014/main" id="{2BF4D1B1-929F-BBBD-0778-B8F4E452EC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0929" y="3753466"/>
            <a:ext cx="8172450" cy="847725"/>
          </a:xfrm>
          <a:prstGeom prst="rect">
            <a:avLst/>
          </a:prstGeom>
          <a:ln>
            <a:noFill/>
          </a:ln>
          <a:effectLst>
            <a:outerShdw blurRad="190500" algn="tl" rotWithShape="0">
              <a:srgbClr val="000000">
                <a:alpha val="70000"/>
              </a:srgbClr>
            </a:outerShdw>
          </a:effectLst>
        </p:spPr>
      </p:pic>
      <p:sp>
        <p:nvSpPr>
          <p:cNvPr id="5" name="Rectangle: Rounded Corners 4">
            <a:extLst>
              <a:ext uri="{FF2B5EF4-FFF2-40B4-BE49-F238E27FC236}">
                <a16:creationId xmlns:a16="http://schemas.microsoft.com/office/drawing/2014/main" id="{F3AD9DCF-D95B-217D-BC33-22551D2F7639}"/>
              </a:ext>
            </a:extLst>
          </p:cNvPr>
          <p:cNvSpPr/>
          <p:nvPr/>
        </p:nvSpPr>
        <p:spPr>
          <a:xfrm>
            <a:off x="8386618" y="3657600"/>
            <a:ext cx="2189018" cy="554182"/>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6BC5B0-3D41-DA57-93C2-0FD6D8B59089}"/>
              </a:ext>
            </a:extLst>
          </p:cNvPr>
          <p:cNvGrpSpPr/>
          <p:nvPr/>
        </p:nvGrpSpPr>
        <p:grpSpPr>
          <a:xfrm>
            <a:off x="916675" y="288516"/>
            <a:ext cx="1000125" cy="771525"/>
            <a:chOff x="595821" y="5366870"/>
            <a:chExt cx="1000125" cy="771525"/>
          </a:xfrm>
        </p:grpSpPr>
        <p:sp>
          <p:nvSpPr>
            <p:cNvPr id="9" name="Oval 8">
              <a:extLst>
                <a:ext uri="{FF2B5EF4-FFF2-40B4-BE49-F238E27FC236}">
                  <a16:creationId xmlns:a16="http://schemas.microsoft.com/office/drawing/2014/main" id="{BAD5641D-D11A-3142-A923-266175CC8583}"/>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84D2BB0-3BE6-F027-811E-8F2561319625}"/>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18</a:t>
              </a:r>
              <a:endParaRPr lang="en-US" sz="4800" b="1" spc="-100" dirty="0">
                <a:solidFill>
                  <a:srgbClr val="37465E"/>
                </a:solidFill>
              </a:endParaRPr>
            </a:p>
          </p:txBody>
        </p:sp>
      </p:grpSp>
    </p:spTree>
    <p:extLst>
      <p:ext uri="{BB962C8B-B14F-4D97-AF65-F5344CB8AC3E}">
        <p14:creationId xmlns:p14="http://schemas.microsoft.com/office/powerpoint/2010/main" val="3190505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275950" y="296315"/>
            <a:ext cx="5640099" cy="456521"/>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endParaRPr lang="en-US" cap="all" dirty="0">
              <a:solidFill>
                <a:schemeClr val="bg1"/>
              </a:solidFill>
            </a:endParaRPr>
          </a:p>
          <a:p>
            <a:pPr marL="0" indent="0" algn="ctr">
              <a:buNone/>
            </a:pPr>
            <a:r>
              <a:rPr lang="en-US" cap="all" dirty="0">
                <a:solidFill>
                  <a:schemeClr val="bg1"/>
                </a:solidFill>
              </a:rPr>
              <a:t>Continued stay requests </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42</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adge 10 with solid fill">
            <a:extLst>
              <a:ext uri="{FF2B5EF4-FFF2-40B4-BE49-F238E27FC236}">
                <a16:creationId xmlns:a16="http://schemas.microsoft.com/office/drawing/2014/main" id="{05DD5BF8-03D8-466D-B492-4256768B6F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049" y="255197"/>
            <a:ext cx="914400" cy="914400"/>
          </a:xfrm>
          <a:prstGeom prst="rect">
            <a:avLst/>
          </a:prstGeom>
        </p:spPr>
      </p:pic>
      <p:sp>
        <p:nvSpPr>
          <p:cNvPr id="2" name="TextBox 1">
            <a:extLst>
              <a:ext uri="{FF2B5EF4-FFF2-40B4-BE49-F238E27FC236}">
                <a16:creationId xmlns:a16="http://schemas.microsoft.com/office/drawing/2014/main" id="{B3B27D3D-C33C-4C94-ABB1-8AAF37FD01D4}"/>
              </a:ext>
            </a:extLst>
          </p:cNvPr>
          <p:cNvSpPr txBox="1"/>
          <p:nvPr/>
        </p:nvSpPr>
        <p:spPr>
          <a:xfrm>
            <a:off x="3112108" y="966787"/>
            <a:ext cx="8719885" cy="1969770"/>
          </a:xfrm>
          <a:prstGeom prst="rect">
            <a:avLst/>
          </a:prstGeom>
          <a:noFill/>
        </p:spPr>
        <p:txBody>
          <a:bodyPr wrap="square" rtlCol="0">
            <a:spAutoFit/>
          </a:bodyPr>
          <a:lstStyle/>
          <a:p>
            <a:pPr>
              <a:buClr>
                <a:srgbClr val="2BBC2B"/>
              </a:buClr>
            </a:pPr>
            <a:r>
              <a:rPr lang="en-US" sz="1200" dirty="0">
                <a:solidFill>
                  <a:srgbClr val="042126"/>
                </a:solidFill>
              </a:rPr>
              <a:t>If client is still in services and a case needs extended</a:t>
            </a:r>
          </a:p>
          <a:p>
            <a:pPr marL="285750" indent="-285750">
              <a:buClr>
                <a:srgbClr val="2BBC2B"/>
              </a:buClr>
              <a:buFont typeface="Wingdings" panose="05000000000000000000" pitchFamily="2" charset="2"/>
              <a:buChar char="Ø"/>
            </a:pPr>
            <a:endParaRPr lang="en-US" sz="1200" dirty="0">
              <a:solidFill>
                <a:srgbClr val="042126"/>
              </a:solidFill>
            </a:endParaRPr>
          </a:p>
          <a:p>
            <a:pPr marL="742950" lvl="1" indent="-285750">
              <a:buClr>
                <a:srgbClr val="2BBC2B"/>
              </a:buClr>
              <a:buFont typeface="Wingdings" panose="05000000000000000000" pitchFamily="2" charset="2"/>
              <a:buChar char="Ø"/>
            </a:pPr>
            <a:r>
              <a:rPr lang="en-US" sz="1200" dirty="0">
                <a:solidFill>
                  <a:srgbClr val="042126"/>
                </a:solidFill>
              </a:rPr>
              <a:t>Select 3 dots (…) in right corner </a:t>
            </a:r>
          </a:p>
          <a:p>
            <a:pPr marL="742950" lvl="1" indent="-285750">
              <a:buClr>
                <a:srgbClr val="2BBC2B"/>
              </a:buClr>
              <a:buFont typeface="Wingdings" panose="05000000000000000000" pitchFamily="2" charset="2"/>
              <a:buChar char="Ø"/>
            </a:pPr>
            <a:r>
              <a:rPr lang="en-US" sz="1200" dirty="0">
                <a:solidFill>
                  <a:srgbClr val="042126"/>
                </a:solidFill>
              </a:rPr>
              <a:t>Select Extend</a:t>
            </a:r>
          </a:p>
          <a:p>
            <a:pPr marL="742950" lvl="1" indent="-285750">
              <a:buClr>
                <a:srgbClr val="2BBC2B"/>
              </a:buClr>
              <a:buFont typeface="Wingdings" panose="05000000000000000000" pitchFamily="2" charset="2"/>
              <a:buChar char="Ø"/>
            </a:pPr>
            <a:endParaRPr lang="en-US" sz="1200" dirty="0">
              <a:solidFill>
                <a:srgbClr val="042126"/>
              </a:solidFill>
            </a:endParaRPr>
          </a:p>
          <a:p>
            <a:pPr marL="285750" indent="-285750">
              <a:buClr>
                <a:srgbClr val="2BBC2B"/>
              </a:buClr>
              <a:buFont typeface="Wingdings" panose="05000000000000000000" pitchFamily="2" charset="2"/>
              <a:buChar char="Ø"/>
            </a:pPr>
            <a:r>
              <a:rPr lang="en-US" sz="1200" dirty="0">
                <a:solidFill>
                  <a:srgbClr val="042126"/>
                </a:solidFill>
              </a:rPr>
              <a:t>From here you will additional dates for continued stay and upload the required DHS clinical documentation following the previous steps </a:t>
            </a:r>
          </a:p>
          <a:p>
            <a:pPr marL="285750" indent="-285750">
              <a:buClr>
                <a:srgbClr val="2BBC2B"/>
              </a:buClr>
              <a:buFont typeface="Wingdings" panose="05000000000000000000" pitchFamily="2" charset="2"/>
              <a:buChar char="Ø"/>
            </a:pPr>
            <a:endParaRPr lang="en-US" sz="1200" dirty="0">
              <a:solidFill>
                <a:srgbClr val="042126"/>
              </a:solidFill>
            </a:endParaRPr>
          </a:p>
          <a:p>
            <a:pPr marL="285750" indent="-285750">
              <a:buClr>
                <a:srgbClr val="2BBC2B"/>
              </a:buClr>
              <a:buFont typeface="Wingdings" panose="05000000000000000000" pitchFamily="2" charset="2"/>
              <a:buChar char="Ø"/>
            </a:pPr>
            <a:r>
              <a:rPr lang="en-US" sz="1200" dirty="0">
                <a:solidFill>
                  <a:srgbClr val="042126"/>
                </a:solidFill>
              </a:rPr>
              <a:t>When completed, click Submit Case. A new case is not generated. </a:t>
            </a:r>
          </a:p>
          <a:p>
            <a:pPr marL="285750" indent="-285750">
              <a:buFont typeface="Wingdings" panose="05000000000000000000" pitchFamily="2" charset="2"/>
              <a:buChar char="Ø"/>
            </a:pPr>
            <a:endParaRPr lang="en-US" sz="1400" i="1" dirty="0">
              <a:solidFill>
                <a:srgbClr val="042126"/>
              </a:solidFill>
            </a:endParaRPr>
          </a:p>
        </p:txBody>
      </p:sp>
      <p:sp>
        <p:nvSpPr>
          <p:cNvPr id="21" name="Oval 20">
            <a:extLst>
              <a:ext uri="{FF2B5EF4-FFF2-40B4-BE49-F238E27FC236}">
                <a16:creationId xmlns:a16="http://schemas.microsoft.com/office/drawing/2014/main" id="{B9E94F74-3615-4885-AEE5-199B87417BA5}"/>
              </a:ext>
            </a:extLst>
          </p:cNvPr>
          <p:cNvSpPr/>
          <p:nvPr/>
        </p:nvSpPr>
        <p:spPr>
          <a:xfrm>
            <a:off x="824311" y="326634"/>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EB17B06-984B-4359-99C1-86ADFE4F2C94}"/>
              </a:ext>
            </a:extLst>
          </p:cNvPr>
          <p:cNvSpPr txBox="1"/>
          <p:nvPr/>
        </p:nvSpPr>
        <p:spPr>
          <a:xfrm>
            <a:off x="824311" y="349979"/>
            <a:ext cx="771526" cy="707886"/>
          </a:xfrm>
          <a:prstGeom prst="rect">
            <a:avLst/>
          </a:prstGeom>
          <a:noFill/>
        </p:spPr>
        <p:txBody>
          <a:bodyPr wrap="square" rtlCol="0">
            <a:spAutoFit/>
          </a:bodyPr>
          <a:lstStyle/>
          <a:p>
            <a:r>
              <a:rPr lang="en-US" sz="4000" b="1" spc="-100" dirty="0">
                <a:solidFill>
                  <a:srgbClr val="37465E"/>
                </a:solidFill>
              </a:rPr>
              <a:t>19</a:t>
            </a:r>
          </a:p>
        </p:txBody>
      </p:sp>
      <p:sp>
        <p:nvSpPr>
          <p:cNvPr id="4" name="Rectangle 3">
            <a:extLst>
              <a:ext uri="{FF2B5EF4-FFF2-40B4-BE49-F238E27FC236}">
                <a16:creationId xmlns:a16="http://schemas.microsoft.com/office/drawing/2014/main" id="{BF26591F-A71C-E67F-6C36-C4AE0DD402A0}"/>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7CFD056-E096-3377-56B1-54445FDB2576}"/>
              </a:ext>
            </a:extLst>
          </p:cNvPr>
          <p:cNvSpPr/>
          <p:nvPr/>
        </p:nvSpPr>
        <p:spPr>
          <a:xfrm>
            <a:off x="10469419" y="4211782"/>
            <a:ext cx="471054" cy="23091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7A510EF-6E94-F8E7-337A-F8D34DEA8149}"/>
              </a:ext>
            </a:extLst>
          </p:cNvPr>
          <p:cNvGrpSpPr/>
          <p:nvPr/>
        </p:nvGrpSpPr>
        <p:grpSpPr>
          <a:xfrm>
            <a:off x="412155" y="3544088"/>
            <a:ext cx="11367690" cy="2298700"/>
            <a:chOff x="412155" y="3544088"/>
            <a:chExt cx="11367690" cy="2298700"/>
          </a:xfrm>
        </p:grpSpPr>
        <p:pic>
          <p:nvPicPr>
            <p:cNvPr id="10250" name="Picture 10" descr="image">
              <a:extLst>
                <a:ext uri="{FF2B5EF4-FFF2-40B4-BE49-F238E27FC236}">
                  <a16:creationId xmlns:a16="http://schemas.microsoft.com/office/drawing/2014/main" id="{232AA0DB-2752-4729-BD25-55C3FB4AFD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155" y="3544088"/>
              <a:ext cx="11367690" cy="2298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EFC0A85-2F66-2DEF-7B1B-7D16E739D3CB}"/>
                </a:ext>
              </a:extLst>
            </p:cNvPr>
            <p:cNvSpPr/>
            <p:nvPr/>
          </p:nvSpPr>
          <p:spPr>
            <a:xfrm>
              <a:off x="781049" y="3666836"/>
              <a:ext cx="632115" cy="138546"/>
            </a:xfrm>
            <a:prstGeom prst="rect">
              <a:avLst/>
            </a:prstGeom>
            <a:solidFill>
              <a:srgbClr val="F2FBFC"/>
            </a:solidFill>
            <a:ln>
              <a:solidFill>
                <a:srgbClr val="F2FB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40FA84-2106-3336-9B80-0652EE1B94A6}"/>
                </a:ext>
              </a:extLst>
            </p:cNvPr>
            <p:cNvSpPr/>
            <p:nvPr/>
          </p:nvSpPr>
          <p:spPr>
            <a:xfrm>
              <a:off x="1577364" y="3666836"/>
              <a:ext cx="1110418" cy="138546"/>
            </a:xfrm>
            <a:prstGeom prst="rect">
              <a:avLst/>
            </a:prstGeom>
            <a:solidFill>
              <a:srgbClr val="F2FBFC"/>
            </a:solidFill>
            <a:ln>
              <a:solidFill>
                <a:srgbClr val="F2FB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DC5FA5-DDA8-9AF1-9CCC-7769E87F8F5B}"/>
                </a:ext>
              </a:extLst>
            </p:cNvPr>
            <p:cNvSpPr/>
            <p:nvPr/>
          </p:nvSpPr>
          <p:spPr>
            <a:xfrm>
              <a:off x="3980872" y="3666836"/>
              <a:ext cx="826655" cy="138546"/>
            </a:xfrm>
            <a:prstGeom prst="rect">
              <a:avLst/>
            </a:prstGeom>
            <a:solidFill>
              <a:srgbClr val="F2FBFC"/>
            </a:solidFill>
            <a:ln>
              <a:solidFill>
                <a:srgbClr val="F2FB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5B0223C-DC2F-5AB4-B9E2-22B148ABC93F}"/>
                </a:ext>
              </a:extLst>
            </p:cNvPr>
            <p:cNvSpPr/>
            <p:nvPr/>
          </p:nvSpPr>
          <p:spPr>
            <a:xfrm>
              <a:off x="4849090" y="3666836"/>
              <a:ext cx="826655" cy="138546"/>
            </a:xfrm>
            <a:prstGeom prst="rect">
              <a:avLst/>
            </a:prstGeom>
            <a:solidFill>
              <a:srgbClr val="F2FBFC"/>
            </a:solidFill>
            <a:ln>
              <a:solidFill>
                <a:srgbClr val="F2FB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4">
            <a:extLst>
              <a:ext uri="{FF2B5EF4-FFF2-40B4-BE49-F238E27FC236}">
                <a16:creationId xmlns:a16="http://schemas.microsoft.com/office/drawing/2014/main" id="{71FC9ABD-2F80-FE35-5BE1-675CBDA3A478}"/>
              </a:ext>
            </a:extLst>
          </p:cNvPr>
          <p:cNvSpPr/>
          <p:nvPr/>
        </p:nvSpPr>
        <p:spPr>
          <a:xfrm>
            <a:off x="11360939" y="3150508"/>
            <a:ext cx="471054" cy="33485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E0C2E2B-6955-ECFE-4B91-E35843C78B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16937" y="2701925"/>
            <a:ext cx="2983690" cy="2206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Rounded Corners 18">
            <a:extLst>
              <a:ext uri="{FF2B5EF4-FFF2-40B4-BE49-F238E27FC236}">
                <a16:creationId xmlns:a16="http://schemas.microsoft.com/office/drawing/2014/main" id="{1733D64A-C378-7F90-BF2F-9BEC850C3DC0}"/>
              </a:ext>
            </a:extLst>
          </p:cNvPr>
          <p:cNvSpPr/>
          <p:nvPr/>
        </p:nvSpPr>
        <p:spPr>
          <a:xfrm>
            <a:off x="11360939" y="3150508"/>
            <a:ext cx="418906" cy="278492"/>
          </a:xfrm>
          <a:prstGeom prst="round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F435E39-00F5-5F2A-65A0-466927785420}"/>
              </a:ext>
            </a:extLst>
          </p:cNvPr>
          <p:cNvSpPr/>
          <p:nvPr/>
        </p:nvSpPr>
        <p:spPr>
          <a:xfrm>
            <a:off x="10400146" y="4193310"/>
            <a:ext cx="614218" cy="23091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D34771-EA9C-5D51-CC1E-DB423C1A7D18}"/>
              </a:ext>
            </a:extLst>
          </p:cNvPr>
          <p:cNvSpPr/>
          <p:nvPr/>
        </p:nvSpPr>
        <p:spPr>
          <a:xfrm>
            <a:off x="1577364" y="3817928"/>
            <a:ext cx="1110418" cy="138546"/>
          </a:xfrm>
          <a:prstGeom prst="rect">
            <a:avLst/>
          </a:prstGeom>
          <a:solidFill>
            <a:srgbClr val="F2FBFC"/>
          </a:solidFill>
          <a:ln>
            <a:solidFill>
              <a:srgbClr val="F2FB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497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091CAB-96D8-B70D-757D-9D7AE0003512}"/>
              </a:ext>
            </a:extLst>
          </p:cNvPr>
          <p:cNvSpPr>
            <a:spLocks noGrp="1"/>
          </p:cNvSpPr>
          <p:nvPr>
            <p:ph type="body" sz="quarter" idx="12"/>
          </p:nvPr>
        </p:nvSpPr>
        <p:spPr/>
        <p:txBody>
          <a:bodyPr/>
          <a:lstStyle/>
          <a:p>
            <a:r>
              <a:rPr lang="en-US" dirty="0"/>
              <a:t>Tips and Tricks </a:t>
            </a:r>
          </a:p>
        </p:txBody>
      </p:sp>
      <p:sp>
        <p:nvSpPr>
          <p:cNvPr id="3" name="Text Placeholder 2">
            <a:extLst>
              <a:ext uri="{FF2B5EF4-FFF2-40B4-BE49-F238E27FC236}">
                <a16:creationId xmlns:a16="http://schemas.microsoft.com/office/drawing/2014/main" id="{CF451B03-FA76-09D9-35F7-E6ED35B1CECA}"/>
              </a:ext>
            </a:extLst>
          </p:cNvPr>
          <p:cNvSpPr>
            <a:spLocks noGrp="1"/>
          </p:cNvSpPr>
          <p:nvPr>
            <p:ph type="body" idx="1"/>
          </p:nvPr>
        </p:nvSpPr>
        <p:spPr/>
        <p:txBody>
          <a:bodyPr/>
          <a:lstStyle/>
          <a:p>
            <a:r>
              <a:rPr lang="en-US" dirty="0"/>
              <a:t>TROUBLE SHOOTING/ PROBLEM SOLVING </a:t>
            </a:r>
          </a:p>
        </p:txBody>
      </p:sp>
    </p:spTree>
    <p:extLst>
      <p:ext uri="{BB962C8B-B14F-4D97-AF65-F5344CB8AC3E}">
        <p14:creationId xmlns:p14="http://schemas.microsoft.com/office/powerpoint/2010/main" val="2687340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EC9B06-BCF5-2480-A688-91C6D24DE83D}"/>
              </a:ext>
            </a:extLst>
          </p:cNvPr>
          <p:cNvSpPr/>
          <p:nvPr/>
        </p:nvSpPr>
        <p:spPr>
          <a:xfrm>
            <a:off x="0" y="0"/>
            <a:ext cx="2419350" cy="1659467"/>
          </a:xfrm>
          <a:prstGeom prst="rect">
            <a:avLst/>
          </a:prstGeom>
          <a:solidFill>
            <a:srgbClr val="3745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D0E2BF8-BD7D-1625-0A1D-2B4379ABDBD3}"/>
              </a:ext>
            </a:extLst>
          </p:cNvPr>
          <p:cNvPicPr>
            <a:picLocks noChangeAspect="1"/>
          </p:cNvPicPr>
          <p:nvPr/>
        </p:nvPicPr>
        <p:blipFill>
          <a:blip r:embed="rId2"/>
          <a:stretch>
            <a:fillRect/>
          </a:stretch>
        </p:blipFill>
        <p:spPr>
          <a:xfrm>
            <a:off x="2389232" y="2736129"/>
            <a:ext cx="2505673" cy="1499746"/>
          </a:xfrm>
          <a:prstGeom prst="rect">
            <a:avLst/>
          </a:prstGeom>
        </p:spPr>
      </p:pic>
      <p:pic>
        <p:nvPicPr>
          <p:cNvPr id="5" name="Picture 4">
            <a:extLst>
              <a:ext uri="{FF2B5EF4-FFF2-40B4-BE49-F238E27FC236}">
                <a16:creationId xmlns:a16="http://schemas.microsoft.com/office/drawing/2014/main" id="{32003B12-421C-D0FD-56D0-9D62BC8450F3}"/>
              </a:ext>
            </a:extLst>
          </p:cNvPr>
          <p:cNvPicPr>
            <a:picLocks noChangeAspect="1"/>
          </p:cNvPicPr>
          <p:nvPr/>
        </p:nvPicPr>
        <p:blipFill>
          <a:blip r:embed="rId3"/>
          <a:stretch>
            <a:fillRect/>
          </a:stretch>
        </p:blipFill>
        <p:spPr>
          <a:xfrm>
            <a:off x="3211105" y="3612444"/>
            <a:ext cx="861928" cy="430964"/>
          </a:xfrm>
          <a:prstGeom prst="rect">
            <a:avLst/>
          </a:prstGeom>
        </p:spPr>
      </p:pic>
      <p:pic>
        <p:nvPicPr>
          <p:cNvPr id="6" name="Picture 5">
            <a:extLst>
              <a:ext uri="{FF2B5EF4-FFF2-40B4-BE49-F238E27FC236}">
                <a16:creationId xmlns:a16="http://schemas.microsoft.com/office/drawing/2014/main" id="{C09D478E-DB75-1690-424C-70070BBC2161}"/>
              </a:ext>
            </a:extLst>
          </p:cNvPr>
          <p:cNvPicPr>
            <a:picLocks noChangeAspect="1"/>
          </p:cNvPicPr>
          <p:nvPr/>
        </p:nvPicPr>
        <p:blipFill>
          <a:blip r:embed="rId4"/>
          <a:stretch>
            <a:fillRect/>
          </a:stretch>
        </p:blipFill>
        <p:spPr>
          <a:xfrm>
            <a:off x="1946771" y="4107254"/>
            <a:ext cx="3889585" cy="2182557"/>
          </a:xfrm>
          <a:prstGeom prst="rect">
            <a:avLst/>
          </a:prstGeom>
        </p:spPr>
      </p:pic>
      <p:pic>
        <p:nvPicPr>
          <p:cNvPr id="7" name="Picture 6">
            <a:extLst>
              <a:ext uri="{FF2B5EF4-FFF2-40B4-BE49-F238E27FC236}">
                <a16:creationId xmlns:a16="http://schemas.microsoft.com/office/drawing/2014/main" id="{D448C8B2-0558-A398-7050-09319922B1E1}"/>
              </a:ext>
            </a:extLst>
          </p:cNvPr>
          <p:cNvPicPr>
            <a:picLocks noChangeAspect="1"/>
          </p:cNvPicPr>
          <p:nvPr/>
        </p:nvPicPr>
        <p:blipFill>
          <a:blip r:embed="rId5"/>
          <a:stretch>
            <a:fillRect/>
          </a:stretch>
        </p:blipFill>
        <p:spPr>
          <a:xfrm>
            <a:off x="4729585" y="5789740"/>
            <a:ext cx="481626" cy="274344"/>
          </a:xfrm>
          <a:prstGeom prst="rect">
            <a:avLst/>
          </a:prstGeom>
        </p:spPr>
      </p:pic>
      <p:sp>
        <p:nvSpPr>
          <p:cNvPr id="9" name="TextBox 8">
            <a:extLst>
              <a:ext uri="{FF2B5EF4-FFF2-40B4-BE49-F238E27FC236}">
                <a16:creationId xmlns:a16="http://schemas.microsoft.com/office/drawing/2014/main" id="{7C7DEDCA-F72C-92A1-8FF6-F2C329AC4F1F}"/>
              </a:ext>
            </a:extLst>
          </p:cNvPr>
          <p:cNvSpPr txBox="1"/>
          <p:nvPr/>
        </p:nvSpPr>
        <p:spPr>
          <a:xfrm>
            <a:off x="7841191" y="341823"/>
            <a:ext cx="4096867" cy="923330"/>
          </a:xfrm>
          <a:prstGeom prst="rect">
            <a:avLst/>
          </a:prstGeom>
          <a:noFill/>
        </p:spPr>
        <p:txBody>
          <a:bodyPr wrap="square" rtlCol="0">
            <a:spAutoFit/>
          </a:bodyPr>
          <a:lstStyle/>
          <a:p>
            <a:r>
              <a:rPr lang="en-US" b="1" dirty="0">
                <a:solidFill>
                  <a:srgbClr val="39465F"/>
                </a:solidFill>
              </a:rPr>
              <a:t>QUICK TIPS </a:t>
            </a:r>
            <a:r>
              <a:rPr lang="en-US" dirty="0">
                <a:solidFill>
                  <a:srgbClr val="39465F"/>
                </a:solidFill>
              </a:rPr>
              <a:t>– </a:t>
            </a:r>
          </a:p>
          <a:p>
            <a:pPr marL="342900" indent="-342900">
              <a:buAutoNum type="arabicPeriod"/>
            </a:pPr>
            <a:r>
              <a:rPr lang="en-US" dirty="0">
                <a:solidFill>
                  <a:srgbClr val="39465F"/>
                </a:solidFill>
              </a:rPr>
              <a:t>Adding a note</a:t>
            </a:r>
          </a:p>
          <a:p>
            <a:pPr marL="342900" indent="-342900">
              <a:buAutoNum type="arabicPeriod"/>
            </a:pPr>
            <a:r>
              <a:rPr lang="en-US" dirty="0">
                <a:solidFill>
                  <a:srgbClr val="39465F"/>
                </a:solidFill>
              </a:rPr>
              <a:t>Tracking Case ID numbers</a:t>
            </a:r>
          </a:p>
        </p:txBody>
      </p:sp>
      <p:sp>
        <p:nvSpPr>
          <p:cNvPr id="10" name="TextBox 9">
            <a:extLst>
              <a:ext uri="{FF2B5EF4-FFF2-40B4-BE49-F238E27FC236}">
                <a16:creationId xmlns:a16="http://schemas.microsoft.com/office/drawing/2014/main" id="{95A8B623-A7C5-9150-7013-622C3EFF08A7}"/>
              </a:ext>
            </a:extLst>
          </p:cNvPr>
          <p:cNvSpPr txBox="1"/>
          <p:nvPr/>
        </p:nvSpPr>
        <p:spPr>
          <a:xfrm>
            <a:off x="2720622" y="1659467"/>
            <a:ext cx="3115734" cy="1292662"/>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1. </a:t>
            </a:r>
            <a:r>
              <a:rPr lang="en-US" sz="1200" b="1" u="sng" dirty="0">
                <a:latin typeface="Calibri" panose="020F0502020204030204" pitchFamily="34" charset="0"/>
                <a:cs typeface="Calibri" panose="020F0502020204030204" pitchFamily="34" charset="0"/>
              </a:rPr>
              <a:t>Adding a note </a:t>
            </a:r>
            <a:r>
              <a:rPr lang="en-US" sz="1200" dirty="0">
                <a:latin typeface="Calibri" panose="020F0502020204030204" pitchFamily="34" charset="0"/>
                <a:cs typeface="Calibri" panose="020F0502020204030204" pitchFamily="34" charset="0"/>
              </a:rPr>
              <a:t>is a useful tool that sends your entry to the review team</a:t>
            </a:r>
          </a:p>
          <a:p>
            <a:r>
              <a:rPr lang="en-US" sz="1200" dirty="0">
                <a:latin typeface="Calibri" panose="020F0502020204030204" pitchFamily="34" charset="0"/>
                <a:cs typeface="Calibri" panose="020F0502020204030204" pitchFamily="34" charset="0"/>
              </a:rPr>
              <a:t> ~ Click on "Add a Note“</a:t>
            </a:r>
          </a:p>
          <a:p>
            <a:r>
              <a:rPr lang="en-US" sz="1200" dirty="0">
                <a:latin typeface="Calibri" panose="020F0502020204030204" pitchFamily="34" charset="0"/>
                <a:cs typeface="Calibri" panose="020F0502020204030204" pitchFamily="34" charset="0"/>
              </a:rPr>
              <a:t> ~ Type Note</a:t>
            </a:r>
          </a:p>
          <a:p>
            <a:r>
              <a:rPr lang="en-US" sz="1200" dirty="0">
                <a:latin typeface="Calibri" panose="020F0502020204030204" pitchFamily="34" charset="0"/>
                <a:cs typeface="Calibri" panose="020F0502020204030204" pitchFamily="34" charset="0"/>
              </a:rPr>
              <a:t> ~ Select the blue "Add Note" </a:t>
            </a:r>
          </a:p>
          <a:p>
            <a:endParaRPr lang="en-US" dirty="0"/>
          </a:p>
        </p:txBody>
      </p:sp>
      <p:sp>
        <p:nvSpPr>
          <p:cNvPr id="12" name="TextBox 11">
            <a:extLst>
              <a:ext uri="{FF2B5EF4-FFF2-40B4-BE49-F238E27FC236}">
                <a16:creationId xmlns:a16="http://schemas.microsoft.com/office/drawing/2014/main" id="{7E3C2093-AE33-7CAB-1CEF-B8AB20EC7913}"/>
              </a:ext>
            </a:extLst>
          </p:cNvPr>
          <p:cNvSpPr txBox="1"/>
          <p:nvPr/>
        </p:nvSpPr>
        <p:spPr>
          <a:xfrm>
            <a:off x="7179733" y="1659467"/>
            <a:ext cx="3725333" cy="138499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2. </a:t>
            </a:r>
            <a:r>
              <a:rPr lang="en-US" sz="1200" b="1" u="sng" dirty="0">
                <a:latin typeface="Calibri" panose="020F0502020204030204" pitchFamily="34" charset="0"/>
                <a:cs typeface="Calibri" panose="020F0502020204030204" pitchFamily="34" charset="0"/>
              </a:rPr>
              <a:t>Tracking submitted Cases </a:t>
            </a:r>
            <a:endParaRPr lang="en-US" sz="1200" u="sng" dirty="0">
              <a:latin typeface="Calibri" panose="020F0502020204030204" pitchFamily="34" charset="0"/>
              <a:cs typeface="Calibri" panose="020F0502020204030204" pitchFamily="34" charset="0"/>
            </a:endParaRPr>
          </a:p>
          <a:p>
            <a:r>
              <a:rPr lang="en-US" sz="1200" u="sng" dirty="0">
                <a:latin typeface="Calibri" panose="020F0502020204030204" pitchFamily="34" charset="0"/>
                <a:cs typeface="Calibri" panose="020F0502020204030204" pitchFamily="34" charset="0"/>
              </a:rPr>
              <a:t>Time Saver:  </a:t>
            </a:r>
            <a:r>
              <a:rPr lang="en-US" sz="1200" dirty="0">
                <a:latin typeface="Calibri" panose="020F0502020204030204" pitchFamily="34" charset="0"/>
                <a:cs typeface="Calibri" panose="020F0502020204030204" pitchFamily="34" charset="0"/>
              </a:rPr>
              <a:t>Print or record the new Case ID as seen in the screenshot below. </a:t>
            </a:r>
          </a:p>
          <a:p>
            <a:r>
              <a:rPr lang="en-US" sz="1200" dirty="0">
                <a:latin typeface="Calibri" panose="020F0502020204030204" pitchFamily="34" charset="0"/>
                <a:cs typeface="Calibri" panose="020F0502020204030204" pitchFamily="34" charset="0"/>
              </a:rPr>
              <a:t>Having your Case ID numbers readily available outside of ANG helps you easily track review status, monitor for pended information and enter questions/concerns during the review process. </a:t>
            </a:r>
          </a:p>
        </p:txBody>
      </p:sp>
      <p:pic>
        <p:nvPicPr>
          <p:cNvPr id="13" name="Picture 12">
            <a:extLst>
              <a:ext uri="{FF2B5EF4-FFF2-40B4-BE49-F238E27FC236}">
                <a16:creationId xmlns:a16="http://schemas.microsoft.com/office/drawing/2014/main" id="{8647E932-0BBF-E4E4-AEA0-2E8BBE5772BE}"/>
              </a:ext>
            </a:extLst>
          </p:cNvPr>
          <p:cNvPicPr>
            <a:picLocks noChangeAspect="1"/>
          </p:cNvPicPr>
          <p:nvPr/>
        </p:nvPicPr>
        <p:blipFill>
          <a:blip r:embed="rId6"/>
          <a:stretch>
            <a:fillRect/>
          </a:stretch>
        </p:blipFill>
        <p:spPr>
          <a:xfrm>
            <a:off x="6993965" y="3166441"/>
            <a:ext cx="4096867" cy="2609314"/>
          </a:xfrm>
          <a:prstGeom prst="rect">
            <a:avLst/>
          </a:prstGeom>
          <a:ln>
            <a:noFill/>
          </a:ln>
          <a:effectLst>
            <a:outerShdw blurRad="190500" algn="tl" rotWithShape="0">
              <a:srgbClr val="000000">
                <a:alpha val="70000"/>
              </a:srgbClr>
            </a:outerShdw>
          </a:effectLst>
        </p:spPr>
      </p:pic>
      <p:grpSp>
        <p:nvGrpSpPr>
          <p:cNvPr id="18" name="Group 17">
            <a:extLst>
              <a:ext uri="{FF2B5EF4-FFF2-40B4-BE49-F238E27FC236}">
                <a16:creationId xmlns:a16="http://schemas.microsoft.com/office/drawing/2014/main" id="{F2945ED6-DC7B-063E-8693-20211BA27704}"/>
              </a:ext>
            </a:extLst>
          </p:cNvPr>
          <p:cNvGrpSpPr/>
          <p:nvPr/>
        </p:nvGrpSpPr>
        <p:grpSpPr>
          <a:xfrm>
            <a:off x="842783" y="290230"/>
            <a:ext cx="1054047" cy="771525"/>
            <a:chOff x="595821" y="5366870"/>
            <a:chExt cx="1054047" cy="771525"/>
          </a:xfrm>
        </p:grpSpPr>
        <p:sp>
          <p:nvSpPr>
            <p:cNvPr id="19" name="Oval 18">
              <a:extLst>
                <a:ext uri="{FF2B5EF4-FFF2-40B4-BE49-F238E27FC236}">
                  <a16:creationId xmlns:a16="http://schemas.microsoft.com/office/drawing/2014/main" id="{DE153B65-8C45-C27F-33A4-6F39C26D2C9D}"/>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EFEF1E1-9725-FAD3-1EE2-DA421639F43C}"/>
                </a:ext>
              </a:extLst>
            </p:cNvPr>
            <p:cNvSpPr txBox="1"/>
            <p:nvPr/>
          </p:nvSpPr>
          <p:spPr>
            <a:xfrm>
              <a:off x="649743" y="5425876"/>
              <a:ext cx="1000125" cy="646331"/>
            </a:xfrm>
            <a:prstGeom prst="rect">
              <a:avLst/>
            </a:prstGeom>
            <a:noFill/>
          </p:spPr>
          <p:txBody>
            <a:bodyPr wrap="square" rtlCol="0">
              <a:spAutoFit/>
            </a:bodyPr>
            <a:lstStyle/>
            <a:p>
              <a:r>
                <a:rPr lang="en-US" sz="3600" b="1" spc="-100" dirty="0">
                  <a:solidFill>
                    <a:srgbClr val="37465E"/>
                  </a:solidFill>
                </a:rPr>
                <a:t>20</a:t>
              </a:r>
              <a:endParaRPr lang="en-US" sz="4800" b="1" spc="-100" dirty="0">
                <a:solidFill>
                  <a:srgbClr val="37465E"/>
                </a:solidFill>
              </a:endParaRPr>
            </a:p>
          </p:txBody>
        </p:sp>
      </p:grpSp>
      <p:sp>
        <p:nvSpPr>
          <p:cNvPr id="21" name="Title 2">
            <a:extLst>
              <a:ext uri="{FF2B5EF4-FFF2-40B4-BE49-F238E27FC236}">
                <a16:creationId xmlns:a16="http://schemas.microsoft.com/office/drawing/2014/main" id="{CA4C8DC8-E830-1414-C774-CDCCAC501114}"/>
              </a:ext>
            </a:extLst>
          </p:cNvPr>
          <p:cNvSpPr txBox="1">
            <a:spLocks/>
          </p:cNvSpPr>
          <p:nvPr/>
        </p:nvSpPr>
        <p:spPr>
          <a:xfrm>
            <a:off x="2725205" y="209467"/>
            <a:ext cx="5640099" cy="436093"/>
          </a:xfrm>
          <a:prstGeom prst="rect">
            <a:avLst/>
          </a:prstGeom>
        </p:spPr>
        <p:txBody>
          <a:bodyPr/>
          <a:lst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r>
              <a:rPr lang="en-US" b="1" dirty="0">
                <a:solidFill>
                  <a:srgbClr val="38445D"/>
                </a:solidFill>
                <a:latin typeface="Raleway" panose="020B0503030101060003" pitchFamily="34" charset="0"/>
              </a:rPr>
              <a:t>ANG Provider Portal</a:t>
            </a:r>
          </a:p>
        </p:txBody>
      </p:sp>
      <p:cxnSp>
        <p:nvCxnSpPr>
          <p:cNvPr id="22" name="Straight Connector 21">
            <a:extLst>
              <a:ext uri="{FF2B5EF4-FFF2-40B4-BE49-F238E27FC236}">
                <a16:creationId xmlns:a16="http://schemas.microsoft.com/office/drawing/2014/main" id="{B28555A3-3C41-C764-0605-5CA48B5560AA}"/>
              </a:ext>
            </a:extLst>
          </p:cNvPr>
          <p:cNvCxnSpPr>
            <a:cxnSpLocks/>
          </p:cNvCxnSpPr>
          <p:nvPr/>
        </p:nvCxnSpPr>
        <p:spPr>
          <a:xfrm>
            <a:off x="2794705" y="696836"/>
            <a:ext cx="4385028"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453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164"/>
            <a:ext cx="5640099" cy="436093"/>
          </a:xfrm>
        </p:spPr>
        <p:txBody>
          <a:bodyPr/>
          <a:lstStyle/>
          <a:p>
            <a:r>
              <a:rPr lang="en-US" dirty="0"/>
              <a:t>ANG Provider Portal</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45</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F74E643-8FF7-4E51-BCA6-0810622524BD}"/>
              </a:ext>
            </a:extLst>
          </p:cNvPr>
          <p:cNvGrpSpPr/>
          <p:nvPr/>
        </p:nvGrpSpPr>
        <p:grpSpPr>
          <a:xfrm>
            <a:off x="842783" y="290230"/>
            <a:ext cx="1046415" cy="771525"/>
            <a:chOff x="595821" y="5366870"/>
            <a:chExt cx="1046415" cy="771525"/>
          </a:xfrm>
        </p:grpSpPr>
        <p:sp>
          <p:nvSpPr>
            <p:cNvPr id="22" name="Oval 21">
              <a:extLst>
                <a:ext uri="{FF2B5EF4-FFF2-40B4-BE49-F238E27FC236}">
                  <a16:creationId xmlns:a16="http://schemas.microsoft.com/office/drawing/2014/main" id="{16EE569B-2CFF-475C-A3AC-0B45DB2806C2}"/>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5452E3E-28A4-45AB-9426-E8234EB77BC4}"/>
                </a:ext>
              </a:extLst>
            </p:cNvPr>
            <p:cNvSpPr txBox="1"/>
            <p:nvPr/>
          </p:nvSpPr>
          <p:spPr>
            <a:xfrm>
              <a:off x="642111" y="5429466"/>
              <a:ext cx="1000125" cy="646331"/>
            </a:xfrm>
            <a:prstGeom prst="rect">
              <a:avLst/>
            </a:prstGeom>
            <a:noFill/>
          </p:spPr>
          <p:txBody>
            <a:bodyPr wrap="square" rtlCol="0">
              <a:spAutoFit/>
            </a:bodyPr>
            <a:lstStyle/>
            <a:p>
              <a:r>
                <a:rPr lang="en-US" sz="3600" b="1" spc="-100" dirty="0">
                  <a:solidFill>
                    <a:srgbClr val="37465E"/>
                  </a:solidFill>
                </a:rPr>
                <a:t>21</a:t>
              </a:r>
              <a:endParaRPr lang="en-US" sz="4800" b="1" spc="-100" dirty="0">
                <a:solidFill>
                  <a:srgbClr val="37465E"/>
                </a:solidFill>
              </a:endParaRPr>
            </a:p>
          </p:txBody>
        </p:sp>
      </p:grpSp>
      <p:sp>
        <p:nvSpPr>
          <p:cNvPr id="5" name="Rectangle 4">
            <a:extLst>
              <a:ext uri="{FF2B5EF4-FFF2-40B4-BE49-F238E27FC236}">
                <a16:creationId xmlns:a16="http://schemas.microsoft.com/office/drawing/2014/main" id="{1481DCA9-748E-C938-57BC-B1F1296780CF}"/>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DDC626D7-B166-E18F-68F9-123724D2AC57}"/>
              </a:ext>
            </a:extLst>
          </p:cNvPr>
          <p:cNvPicPr>
            <a:picLocks noChangeAspect="1"/>
          </p:cNvPicPr>
          <p:nvPr/>
        </p:nvPicPr>
        <p:blipFill>
          <a:blip r:embed="rId3"/>
          <a:stretch>
            <a:fillRect/>
          </a:stretch>
        </p:blipFill>
        <p:spPr>
          <a:xfrm>
            <a:off x="3185181" y="1292469"/>
            <a:ext cx="5957941" cy="2661115"/>
          </a:xfrm>
          <a:prstGeom prst="rect">
            <a:avLst/>
          </a:prstGeom>
        </p:spPr>
      </p:pic>
      <p:sp>
        <p:nvSpPr>
          <p:cNvPr id="10" name="TextBox 9">
            <a:extLst>
              <a:ext uri="{FF2B5EF4-FFF2-40B4-BE49-F238E27FC236}">
                <a16:creationId xmlns:a16="http://schemas.microsoft.com/office/drawing/2014/main" id="{7D7B943E-6F80-181F-6EF8-36F3417895EC}"/>
              </a:ext>
            </a:extLst>
          </p:cNvPr>
          <p:cNvSpPr txBox="1"/>
          <p:nvPr/>
        </p:nvSpPr>
        <p:spPr>
          <a:xfrm>
            <a:off x="432048" y="1961308"/>
            <a:ext cx="2006353" cy="1323439"/>
          </a:xfrm>
          <a:prstGeom prst="rect">
            <a:avLst/>
          </a:prstGeom>
          <a:noFill/>
        </p:spPr>
        <p:txBody>
          <a:bodyPr wrap="square" rtlCol="0">
            <a:spAutoFit/>
          </a:bodyPr>
          <a:lstStyle/>
          <a:p>
            <a:pPr marL="0" marR="0" algn="ctr">
              <a:spcBef>
                <a:spcPts val="0"/>
              </a:spcBef>
              <a:spcAft>
                <a:spcPts val="0"/>
              </a:spcAft>
            </a:pPr>
            <a:r>
              <a:rPr lang="en-US" sz="2000" kern="1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POTENTIAL ERROR CODES/ WARNINGS**</a:t>
            </a:r>
          </a:p>
        </p:txBody>
      </p:sp>
      <p:sp>
        <p:nvSpPr>
          <p:cNvPr id="4" name="TextBox 3">
            <a:extLst>
              <a:ext uri="{FF2B5EF4-FFF2-40B4-BE49-F238E27FC236}">
                <a16:creationId xmlns:a16="http://schemas.microsoft.com/office/drawing/2014/main" id="{809F33B4-ECF2-AEE8-BC9C-B470E204C705}"/>
              </a:ext>
            </a:extLst>
          </p:cNvPr>
          <p:cNvSpPr txBox="1"/>
          <p:nvPr/>
        </p:nvSpPr>
        <p:spPr>
          <a:xfrm>
            <a:off x="1117600" y="4955825"/>
            <a:ext cx="9776178" cy="1200329"/>
          </a:xfrm>
          <a:prstGeom prst="rect">
            <a:avLst/>
          </a:prstGeom>
          <a:noFill/>
        </p:spPr>
        <p:txBody>
          <a:bodyPr wrap="square" rtlCol="0">
            <a:spAutoFit/>
          </a:bodyPr>
          <a:lstStyle/>
          <a:p>
            <a:endParaRPr lang="en-US" sz="1200" dirty="0">
              <a:latin typeface="Arial Nova" panose="020B0504020202020204" pitchFamily="34" charset="0"/>
            </a:endParaRPr>
          </a:p>
          <a:p>
            <a:endParaRPr lang="en-US" sz="1200" dirty="0">
              <a:latin typeface="Arial Nova" panose="020B0504020202020204" pitchFamily="34" charset="0"/>
            </a:endParaRPr>
          </a:p>
          <a:p>
            <a:r>
              <a:rPr lang="en-US" sz="1200" dirty="0">
                <a:latin typeface="Arial Nova" panose="020B0504020202020204" pitchFamily="34" charset="0"/>
              </a:rPr>
              <a:t>**</a:t>
            </a:r>
            <a:r>
              <a:rPr lang="en-US" sz="1200" dirty="0">
                <a:solidFill>
                  <a:srgbClr val="2BBC2B"/>
                </a:solidFill>
                <a:latin typeface="Arial Nova" panose="020B0504020202020204" pitchFamily="34" charset="0"/>
              </a:rPr>
              <a:t>PROVIDER</a:t>
            </a:r>
            <a:r>
              <a:rPr lang="en-US" sz="1200" dirty="0">
                <a:latin typeface="Arial Nova" panose="020B0504020202020204" pitchFamily="34" charset="0"/>
              </a:rPr>
              <a:t>: ANG is currently experiencing challenges with this Request Type and may produce errors. IF you encounter any of these errors, please make the necessary/requested adjustment when prompted and the clinical review staff will amend your Case upon receipt. </a:t>
            </a:r>
          </a:p>
          <a:p>
            <a:r>
              <a:rPr lang="en-US" sz="1200" dirty="0">
                <a:latin typeface="Arial Nova" panose="020B0504020202020204" pitchFamily="34" charset="0"/>
              </a:rPr>
              <a:t>Please include a NOTE of you encounter and the ACTUAL information to ensure accuracy. </a:t>
            </a:r>
          </a:p>
          <a:p>
            <a:r>
              <a:rPr lang="en-US" sz="1200" dirty="0">
                <a:latin typeface="Arial Nova" panose="020B0504020202020204" pitchFamily="34" charset="0"/>
              </a:rPr>
              <a:t>We apologize in advance for this workaround while ANG updates the internal rules for individual service types. </a:t>
            </a:r>
          </a:p>
        </p:txBody>
      </p:sp>
    </p:spTree>
    <p:extLst>
      <p:ext uri="{BB962C8B-B14F-4D97-AF65-F5344CB8AC3E}">
        <p14:creationId xmlns:p14="http://schemas.microsoft.com/office/powerpoint/2010/main" val="1077083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344103" y="433164"/>
            <a:ext cx="5640099" cy="436093"/>
          </a:xfrm>
        </p:spPr>
        <p:txBody>
          <a:bodyPr/>
          <a:lstStyle/>
          <a:p>
            <a:r>
              <a:rPr lang="en-US" dirty="0"/>
              <a:t>ANG Provider Portal</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46</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902750"/>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481DCA9-748E-C938-57BC-B1F1296780CF}"/>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DF19807-EF8E-BB1F-B616-CC1130E356AD}"/>
              </a:ext>
            </a:extLst>
          </p:cNvPr>
          <p:cNvSpPr txBox="1"/>
          <p:nvPr/>
        </p:nvSpPr>
        <p:spPr>
          <a:xfrm>
            <a:off x="2826435" y="1059935"/>
            <a:ext cx="9216885" cy="1077218"/>
          </a:xfrm>
          <a:prstGeom prst="rect">
            <a:avLst/>
          </a:prstGeom>
          <a:solidFill>
            <a:schemeClr val="bg1"/>
          </a:solidFill>
        </p:spPr>
        <p:txBody>
          <a:bodyPr wrap="square" rtlCol="0">
            <a:spAutoFit/>
          </a:bodyPr>
          <a:lstStyle/>
          <a:p>
            <a:pPr marR="0">
              <a:spcBef>
                <a:spcPts val="0"/>
              </a:spcBef>
              <a:spcAft>
                <a:spcPts val="0"/>
              </a:spcAft>
              <a:buClr>
                <a:srgbClr val="92D050"/>
              </a:buClr>
            </a:pPr>
            <a:r>
              <a:rPr lang="en-US" sz="1600" kern="100" dirty="0">
                <a:solidFill>
                  <a:srgbClr val="042126"/>
                </a:solidFill>
                <a:effectLst/>
                <a:latin typeface="Calibri" panose="020F0502020204030204" pitchFamily="34" charset="0"/>
                <a:ea typeface="Calibri" panose="020F0502020204030204" pitchFamily="34" charset="0"/>
                <a:cs typeface="Times New Roman" panose="02020603050405020304" pitchFamily="18" charset="0"/>
              </a:rPr>
              <a:t>We continue to update ANG for this service type and some rules are conflicting. You may potentially encounter this error message. </a:t>
            </a:r>
            <a:r>
              <a:rPr lang="en-US" sz="1600" b="1" u="sng" kern="100" dirty="0">
                <a:solidFill>
                  <a:srgbClr val="042126"/>
                </a:solidFill>
                <a:effectLst/>
                <a:latin typeface="Calibri" panose="020F0502020204030204" pitchFamily="34" charset="0"/>
                <a:ea typeface="Calibri" panose="020F0502020204030204" pitchFamily="34" charset="0"/>
                <a:cs typeface="Times New Roman" panose="02020603050405020304" pitchFamily="18" charset="0"/>
              </a:rPr>
              <a:t>IF</a:t>
            </a:r>
            <a:r>
              <a:rPr lang="en-US" sz="1600" kern="100" dirty="0">
                <a:solidFill>
                  <a:srgbClr val="042126"/>
                </a:solidFill>
                <a:effectLst/>
                <a:latin typeface="Calibri" panose="020F0502020204030204" pitchFamily="34" charset="0"/>
                <a:ea typeface="Calibri" panose="020F0502020204030204" pitchFamily="34" charset="0"/>
                <a:cs typeface="Times New Roman" panose="02020603050405020304" pitchFamily="18" charset="0"/>
              </a:rPr>
              <a:t> you encounter this error, please make the requested change and enter a NOTE of the occurrence for the clinical review staff to amend. This will help us track its appearance. </a:t>
            </a:r>
          </a:p>
          <a:p>
            <a:pPr marR="0">
              <a:spcBef>
                <a:spcPts val="0"/>
              </a:spcBef>
              <a:spcAft>
                <a:spcPts val="0"/>
              </a:spcAft>
              <a:buClr>
                <a:srgbClr val="92D050"/>
              </a:buClr>
            </a:pPr>
            <a:r>
              <a:rPr lang="en-US" sz="1600" i="1" kern="100" dirty="0">
                <a:solidFill>
                  <a:srgbClr val="042126"/>
                </a:solidFill>
                <a:latin typeface="Calibri" panose="020F0502020204030204" pitchFamily="34" charset="0"/>
                <a:ea typeface="Calibri" panose="020F0502020204030204" pitchFamily="34" charset="0"/>
                <a:cs typeface="Times New Roman" panose="02020603050405020304" pitchFamily="18" charset="0"/>
              </a:rPr>
              <a:t>Thank you in advance for your patience while we work through these challenges</a:t>
            </a:r>
            <a:r>
              <a:rPr lang="en-US" sz="1600" i="1" kern="100" dirty="0">
                <a:solidFill>
                  <a:srgbClr val="042126"/>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7170" name="Picture 2">
            <a:extLst>
              <a:ext uri="{FF2B5EF4-FFF2-40B4-BE49-F238E27FC236}">
                <a16:creationId xmlns:a16="http://schemas.microsoft.com/office/drawing/2014/main" id="{AB314721-D93D-9D3D-18CC-7014EE87B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020" y="2137153"/>
            <a:ext cx="9216885" cy="450763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820BA9D-6708-B465-D85F-8082C6B5710C}"/>
              </a:ext>
            </a:extLst>
          </p:cNvPr>
          <p:cNvGrpSpPr/>
          <p:nvPr/>
        </p:nvGrpSpPr>
        <p:grpSpPr>
          <a:xfrm>
            <a:off x="824311" y="288410"/>
            <a:ext cx="1000125" cy="771525"/>
            <a:chOff x="595821" y="5366870"/>
            <a:chExt cx="1000125" cy="771525"/>
          </a:xfrm>
        </p:grpSpPr>
        <p:sp>
          <p:nvSpPr>
            <p:cNvPr id="6" name="Oval 5">
              <a:extLst>
                <a:ext uri="{FF2B5EF4-FFF2-40B4-BE49-F238E27FC236}">
                  <a16:creationId xmlns:a16="http://schemas.microsoft.com/office/drawing/2014/main" id="{AE80058F-3512-2CA2-FBE4-B01991BADBEB}"/>
                </a:ext>
              </a:extLst>
            </p:cNvPr>
            <p:cNvSpPr/>
            <p:nvPr/>
          </p:nvSpPr>
          <p:spPr>
            <a:xfrm>
              <a:off x="595821" y="5366870"/>
              <a:ext cx="771525" cy="771525"/>
            </a:xfrm>
            <a:prstGeom prst="ellipse">
              <a:avLst/>
            </a:prstGeom>
            <a:solidFill>
              <a:srgbClr val="D4C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BFE04E0-378D-419A-7BA1-EDD816EDABF3}"/>
                </a:ext>
              </a:extLst>
            </p:cNvPr>
            <p:cNvSpPr txBox="1"/>
            <p:nvPr/>
          </p:nvSpPr>
          <p:spPr>
            <a:xfrm>
              <a:off x="595821" y="5390215"/>
              <a:ext cx="1000125" cy="707886"/>
            </a:xfrm>
            <a:prstGeom prst="rect">
              <a:avLst/>
            </a:prstGeom>
            <a:noFill/>
          </p:spPr>
          <p:txBody>
            <a:bodyPr wrap="square" rtlCol="0">
              <a:spAutoFit/>
            </a:bodyPr>
            <a:lstStyle/>
            <a:p>
              <a:r>
                <a:rPr lang="en-US" sz="4000" b="1" spc="-100" dirty="0">
                  <a:solidFill>
                    <a:srgbClr val="37465E"/>
                  </a:solidFill>
                </a:rPr>
                <a:t>22</a:t>
              </a:r>
              <a:endParaRPr lang="en-US" sz="4800" b="1" spc="-100" dirty="0">
                <a:solidFill>
                  <a:srgbClr val="37465E"/>
                </a:solidFill>
              </a:endParaRPr>
            </a:p>
          </p:txBody>
        </p:sp>
      </p:grpSp>
      <p:sp>
        <p:nvSpPr>
          <p:cNvPr id="8" name="Rectangle 7">
            <a:extLst>
              <a:ext uri="{FF2B5EF4-FFF2-40B4-BE49-F238E27FC236}">
                <a16:creationId xmlns:a16="http://schemas.microsoft.com/office/drawing/2014/main" id="{2FBD6B97-6AD7-28E9-A0AC-7D0D91A5C535}"/>
              </a:ext>
            </a:extLst>
          </p:cNvPr>
          <p:cNvSpPr/>
          <p:nvPr/>
        </p:nvSpPr>
        <p:spPr>
          <a:xfrm>
            <a:off x="1824436" y="2517422"/>
            <a:ext cx="591386" cy="1467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C4E291-99CC-0CE0-1B07-B82FAD101277}"/>
              </a:ext>
            </a:extLst>
          </p:cNvPr>
          <p:cNvSpPr/>
          <p:nvPr/>
        </p:nvSpPr>
        <p:spPr>
          <a:xfrm>
            <a:off x="1727200" y="2517422"/>
            <a:ext cx="97236" cy="1467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EB6211-2B9F-1085-10D4-79891B2D2081}"/>
              </a:ext>
            </a:extLst>
          </p:cNvPr>
          <p:cNvSpPr/>
          <p:nvPr/>
        </p:nvSpPr>
        <p:spPr>
          <a:xfrm>
            <a:off x="1727200" y="2664178"/>
            <a:ext cx="688622" cy="1467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67DC53-B4E4-8176-D030-52403CCB3EDA}"/>
              </a:ext>
            </a:extLst>
          </p:cNvPr>
          <p:cNvSpPr/>
          <p:nvPr/>
        </p:nvSpPr>
        <p:spPr>
          <a:xfrm>
            <a:off x="3228622" y="2810934"/>
            <a:ext cx="372534" cy="1467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0E943F-7C83-CA86-7BC0-78550DB48A02}"/>
              </a:ext>
            </a:extLst>
          </p:cNvPr>
          <p:cNvSpPr txBox="1"/>
          <p:nvPr/>
        </p:nvSpPr>
        <p:spPr>
          <a:xfrm>
            <a:off x="889073" y="352826"/>
            <a:ext cx="1000125" cy="646331"/>
          </a:xfrm>
          <a:prstGeom prst="rect">
            <a:avLst/>
          </a:prstGeom>
          <a:noFill/>
        </p:spPr>
        <p:txBody>
          <a:bodyPr wrap="square" rtlCol="0">
            <a:spAutoFit/>
          </a:bodyPr>
          <a:lstStyle/>
          <a:p>
            <a:r>
              <a:rPr lang="en-US" sz="3600" b="1" spc="-100" dirty="0">
                <a:solidFill>
                  <a:srgbClr val="37465E"/>
                </a:solidFill>
              </a:rPr>
              <a:t>21</a:t>
            </a:r>
            <a:endParaRPr lang="en-US" sz="4800" b="1" spc="-100" dirty="0">
              <a:solidFill>
                <a:srgbClr val="37465E"/>
              </a:solidFill>
            </a:endParaRPr>
          </a:p>
        </p:txBody>
      </p:sp>
    </p:spTree>
    <p:extLst>
      <p:ext uri="{BB962C8B-B14F-4D97-AF65-F5344CB8AC3E}">
        <p14:creationId xmlns:p14="http://schemas.microsoft.com/office/powerpoint/2010/main" val="2654925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5CF42-5A34-426E-8CE5-BAAE6B9C8099}"/>
              </a:ext>
            </a:extLst>
          </p:cNvPr>
          <p:cNvSpPr>
            <a:spLocks noGrp="1"/>
          </p:cNvSpPr>
          <p:nvPr>
            <p:ph type="title"/>
          </p:nvPr>
        </p:nvSpPr>
        <p:spPr>
          <a:xfrm>
            <a:off x="3275950" y="296315"/>
            <a:ext cx="5640099" cy="436093"/>
          </a:xfrm>
        </p:spPr>
        <p:txBody>
          <a:bodyPr/>
          <a:lstStyle/>
          <a:p>
            <a:r>
              <a:rPr lang="en-US" dirty="0"/>
              <a:t>ANG Provider Portal</a:t>
            </a:r>
          </a:p>
        </p:txBody>
      </p:sp>
      <p:sp>
        <p:nvSpPr>
          <p:cNvPr id="8" name="Text Placeholder 7">
            <a:extLst>
              <a:ext uri="{FF2B5EF4-FFF2-40B4-BE49-F238E27FC236}">
                <a16:creationId xmlns:a16="http://schemas.microsoft.com/office/drawing/2014/main" id="{9F7FD9F8-2094-4B2A-80A8-7D5A6742B18C}"/>
              </a:ext>
            </a:extLst>
          </p:cNvPr>
          <p:cNvSpPr>
            <a:spLocks noGrp="1"/>
          </p:cNvSpPr>
          <p:nvPr>
            <p:ph type="body" sz="quarter" idx="18"/>
          </p:nvPr>
        </p:nvSpPr>
        <p:spPr>
          <a:xfrm>
            <a:off x="125889" y="1187599"/>
            <a:ext cx="2396971" cy="1470924"/>
          </a:xfrm>
        </p:spPr>
        <p:txBody>
          <a:bodyPr/>
          <a:lstStyle/>
          <a:p>
            <a:pPr marL="0" indent="0" algn="ctr">
              <a:buNone/>
            </a:pPr>
            <a:r>
              <a:rPr lang="en-US" sz="1400" cap="all" dirty="0">
                <a:solidFill>
                  <a:schemeClr val="bg1"/>
                </a:solidFill>
              </a:rPr>
              <a:t>MANAGING POSSIBLE Error messages</a:t>
            </a:r>
          </a:p>
        </p:txBody>
      </p:sp>
      <p:sp>
        <p:nvSpPr>
          <p:cNvPr id="9" name="Slide Number Placeholder 8">
            <a:extLst>
              <a:ext uri="{FF2B5EF4-FFF2-40B4-BE49-F238E27FC236}">
                <a16:creationId xmlns:a16="http://schemas.microsoft.com/office/drawing/2014/main" id="{43F12468-C4D6-4968-AC03-797DA09D8B83}"/>
              </a:ext>
            </a:extLst>
          </p:cNvPr>
          <p:cNvSpPr>
            <a:spLocks noGrp="1"/>
          </p:cNvSpPr>
          <p:nvPr>
            <p:ph type="sldNum" sz="quarter" idx="12"/>
          </p:nvPr>
        </p:nvSpPr>
        <p:spPr/>
        <p:txBody>
          <a:bodyPr/>
          <a:lstStyle/>
          <a:p>
            <a:r>
              <a:rPr lang="en-US" dirty="0"/>
              <a:t>Page </a:t>
            </a:r>
            <a:fld id="{C6C8BDDB-1AA9-4CDC-80A0-B0BF343FFE1A}" type="slidenum">
              <a:rPr lang="en-US" smtClean="0"/>
              <a:pPr/>
              <a:t>47</a:t>
            </a:fld>
            <a:endParaRPr lang="en-US" dirty="0"/>
          </a:p>
        </p:txBody>
      </p:sp>
      <p:cxnSp>
        <p:nvCxnSpPr>
          <p:cNvPr id="18" name="Straight Connector 17">
            <a:extLst>
              <a:ext uri="{FF2B5EF4-FFF2-40B4-BE49-F238E27FC236}">
                <a16:creationId xmlns:a16="http://schemas.microsoft.com/office/drawing/2014/main" id="{0820DE57-2A8D-4FD9-BBCD-7F9628122E51}"/>
              </a:ext>
            </a:extLst>
          </p:cNvPr>
          <p:cNvCxnSpPr/>
          <p:nvPr/>
        </p:nvCxnSpPr>
        <p:spPr>
          <a:xfrm>
            <a:off x="3344103" y="843585"/>
            <a:ext cx="4796720" cy="0"/>
          </a:xfrm>
          <a:prstGeom prst="line">
            <a:avLst/>
          </a:prstGeom>
          <a:ln w="28575">
            <a:solidFill>
              <a:srgbClr val="D9C9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87D0C0E-C9C0-4E5C-8470-75194DC8C3D0}"/>
              </a:ext>
            </a:extLst>
          </p:cNvPr>
          <p:cNvSpPr/>
          <p:nvPr/>
        </p:nvSpPr>
        <p:spPr>
          <a:xfrm>
            <a:off x="5448300" y="1187599"/>
            <a:ext cx="3038475" cy="490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F00868-7326-4AC1-A450-D42D905C94A3}"/>
              </a:ext>
            </a:extLst>
          </p:cNvPr>
          <p:cNvSpPr/>
          <p:nvPr/>
        </p:nvSpPr>
        <p:spPr>
          <a:xfrm>
            <a:off x="3168681" y="1852352"/>
            <a:ext cx="1294434" cy="48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3B27D3D-C33C-4C94-ABB1-8AAF37FD01D4}"/>
              </a:ext>
            </a:extLst>
          </p:cNvPr>
          <p:cNvSpPr txBox="1"/>
          <p:nvPr/>
        </p:nvSpPr>
        <p:spPr>
          <a:xfrm>
            <a:off x="125889" y="1852352"/>
            <a:ext cx="2480764" cy="3354765"/>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Arial Nova" panose="020B0504020202020204" pitchFamily="34" charset="0"/>
              </a:rPr>
              <a:t>If applicable, error messages will appear, prohibiting requested submission.</a:t>
            </a:r>
          </a:p>
          <a:p>
            <a:endParaRPr lang="en-US" sz="1200" dirty="0">
              <a:solidFill>
                <a:schemeClr val="bg1"/>
              </a:solidFill>
              <a:latin typeface="Arial Nova" panose="020B0504020202020204" pitchFamily="34" charset="0"/>
            </a:endParaRPr>
          </a:p>
          <a:p>
            <a:pPr marL="285750" indent="-285750">
              <a:buFont typeface="Arial" panose="020B0604020202020204" pitchFamily="34" charset="0"/>
              <a:buChar char="•"/>
            </a:pPr>
            <a:r>
              <a:rPr lang="en-US" sz="1200" dirty="0">
                <a:solidFill>
                  <a:schemeClr val="bg1"/>
                </a:solidFill>
                <a:latin typeface="Arial Nova" panose="020B0504020202020204" pitchFamily="34" charset="0"/>
              </a:rPr>
              <a:t>Errors will disappear as information is added or corrected.</a:t>
            </a:r>
          </a:p>
          <a:p>
            <a:endParaRPr lang="en-US" sz="1200" dirty="0">
              <a:solidFill>
                <a:schemeClr val="bg1"/>
              </a:solidFill>
              <a:latin typeface="Arial Nova" panose="020B0504020202020204" pitchFamily="34" charset="0"/>
            </a:endParaRPr>
          </a:p>
          <a:p>
            <a:pPr marL="285750" indent="-285750">
              <a:buFont typeface="Arial" panose="020B0604020202020204" pitchFamily="34" charset="0"/>
              <a:buChar char="•"/>
            </a:pPr>
            <a:r>
              <a:rPr lang="en-US" sz="1200" dirty="0">
                <a:solidFill>
                  <a:schemeClr val="bg1"/>
                </a:solidFill>
                <a:latin typeface="Arial Nova" panose="020B0504020202020204" pitchFamily="34" charset="0"/>
              </a:rPr>
              <a:t>Please make the  corrections or additions. Please include a note of the Error and your actions taken. The clinical reviewer will make your updates. </a:t>
            </a:r>
          </a:p>
          <a:p>
            <a:endParaRPr lang="en-US" sz="1200" dirty="0">
              <a:solidFill>
                <a:schemeClr val="bg1"/>
              </a:solidFill>
            </a:endParaRPr>
          </a:p>
          <a:p>
            <a:endParaRPr lang="en-US" sz="1600" i="1" dirty="0">
              <a:solidFill>
                <a:schemeClr val="bg1"/>
              </a:solidFill>
            </a:endParaRPr>
          </a:p>
          <a:p>
            <a:endParaRPr lang="en-US" sz="1600" dirty="0">
              <a:solidFill>
                <a:schemeClr val="bg1"/>
              </a:solidFill>
            </a:endParaRPr>
          </a:p>
        </p:txBody>
      </p:sp>
      <p:pic>
        <p:nvPicPr>
          <p:cNvPr id="1026" name="Picture 2" descr="image">
            <a:extLst>
              <a:ext uri="{FF2B5EF4-FFF2-40B4-BE49-F238E27FC236}">
                <a16:creationId xmlns:a16="http://schemas.microsoft.com/office/drawing/2014/main" id="{837D063C-7CC8-688E-8BF0-79DC2774C6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5" t="10041" r="4756" b="18355"/>
          <a:stretch/>
        </p:blipFill>
        <p:spPr bwMode="auto">
          <a:xfrm>
            <a:off x="2851121" y="1298777"/>
            <a:ext cx="8892965" cy="4132537"/>
          </a:xfrm>
          <a:prstGeom prst="rect">
            <a:avLst/>
          </a:prstGeom>
          <a:noFill/>
          <a:extLst>
            <a:ext uri="{909E8E84-426E-40DD-AFC4-6F175D3DCCD1}">
              <a14:hiddenFill xmlns:a14="http://schemas.microsoft.com/office/drawing/2010/main">
                <a:solidFill>
                  <a:srgbClr val="FFFFFF"/>
                </a:solidFill>
              </a14:hiddenFill>
            </a:ext>
          </a:extLst>
        </p:spPr>
      </p:pic>
      <p:sp>
        <p:nvSpPr>
          <p:cNvPr id="11" name="Callout: Line 10">
            <a:extLst>
              <a:ext uri="{FF2B5EF4-FFF2-40B4-BE49-F238E27FC236}">
                <a16:creationId xmlns:a16="http://schemas.microsoft.com/office/drawing/2014/main" id="{30721A93-96F3-25F3-AF87-CF390A82B576}"/>
              </a:ext>
            </a:extLst>
          </p:cNvPr>
          <p:cNvSpPr/>
          <p:nvPr/>
        </p:nvSpPr>
        <p:spPr>
          <a:xfrm>
            <a:off x="6292972" y="2022346"/>
            <a:ext cx="4238625" cy="490734"/>
          </a:xfrm>
          <a:prstGeom prst="borderCallout1">
            <a:avLst>
              <a:gd name="adj1" fmla="val 45924"/>
              <a:gd name="adj2" fmla="val -243"/>
              <a:gd name="adj3" fmla="val 124146"/>
              <a:gd name="adj4" fmla="val -5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If “Invalid Provider Type” error message appears, an incorrect provider type was selected.</a:t>
            </a:r>
          </a:p>
        </p:txBody>
      </p:sp>
      <p:sp>
        <p:nvSpPr>
          <p:cNvPr id="4" name="Rectangle 3">
            <a:extLst>
              <a:ext uri="{FF2B5EF4-FFF2-40B4-BE49-F238E27FC236}">
                <a16:creationId xmlns:a16="http://schemas.microsoft.com/office/drawing/2014/main" id="{8363E34D-6783-1E68-4B52-EBBD1C3CE895}"/>
              </a:ext>
            </a:extLst>
          </p:cNvPr>
          <p:cNvSpPr/>
          <p:nvPr/>
        </p:nvSpPr>
        <p:spPr>
          <a:xfrm>
            <a:off x="125889" y="6435805"/>
            <a:ext cx="882779" cy="42219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5E3B917-A5D9-F6BF-FE76-E0CCB636D337}"/>
              </a:ext>
            </a:extLst>
          </p:cNvPr>
          <p:cNvSpPr/>
          <p:nvPr/>
        </p:nvSpPr>
        <p:spPr>
          <a:xfrm>
            <a:off x="880959" y="332812"/>
            <a:ext cx="759170" cy="759170"/>
          </a:xfrm>
          <a:prstGeom prst="ellipse">
            <a:avLst/>
          </a:prstGeom>
          <a:solidFill>
            <a:srgbClr val="D4CC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F96DF8B-6E2C-90E1-1EFF-97CDD4ADFAE3}"/>
              </a:ext>
            </a:extLst>
          </p:cNvPr>
          <p:cNvSpPr txBox="1"/>
          <p:nvPr/>
        </p:nvSpPr>
        <p:spPr>
          <a:xfrm>
            <a:off x="880959" y="342351"/>
            <a:ext cx="1018597" cy="707886"/>
          </a:xfrm>
          <a:prstGeom prst="rect">
            <a:avLst/>
          </a:prstGeom>
          <a:noFill/>
        </p:spPr>
        <p:txBody>
          <a:bodyPr wrap="square" rtlCol="0">
            <a:spAutoFit/>
          </a:bodyPr>
          <a:lstStyle/>
          <a:p>
            <a:r>
              <a:rPr lang="en-US" sz="4000" b="1" spc="-100" dirty="0">
                <a:solidFill>
                  <a:srgbClr val="37465E"/>
                </a:solidFill>
              </a:rPr>
              <a:t>23</a:t>
            </a:r>
            <a:endParaRPr lang="en-US" sz="4800" b="1" spc="-100" dirty="0">
              <a:solidFill>
                <a:srgbClr val="37465E"/>
              </a:solidFill>
            </a:endParaRPr>
          </a:p>
        </p:txBody>
      </p:sp>
    </p:spTree>
    <p:extLst>
      <p:ext uri="{BB962C8B-B14F-4D97-AF65-F5344CB8AC3E}">
        <p14:creationId xmlns:p14="http://schemas.microsoft.com/office/powerpoint/2010/main" val="370282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019590-F12E-FA4F-1471-48834442A60E}"/>
              </a:ext>
            </a:extLst>
          </p:cNvPr>
          <p:cNvSpPr/>
          <p:nvPr/>
        </p:nvSpPr>
        <p:spPr>
          <a:xfrm>
            <a:off x="0" y="0"/>
            <a:ext cx="8974318" cy="6858000"/>
          </a:xfrm>
          <a:prstGeom prst="rect">
            <a:avLst/>
          </a:prstGeom>
          <a:solidFill>
            <a:srgbClr val="F2ECE4"/>
          </a:solidFill>
          <a:ln w="38100">
            <a:solidFill>
              <a:srgbClr val="0421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6F79BE6-EEE9-23D0-F55F-BDB45D6B28B9}"/>
              </a:ext>
            </a:extLst>
          </p:cNvPr>
          <p:cNvSpPr>
            <a:spLocks noGrp="1"/>
          </p:cNvSpPr>
          <p:nvPr>
            <p:ph type="title"/>
          </p:nvPr>
        </p:nvSpPr>
        <p:spPr/>
        <p:txBody>
          <a:bodyPr/>
          <a:lstStyle/>
          <a:p>
            <a:r>
              <a:rPr lang="en-US" dirty="0">
                <a:solidFill>
                  <a:srgbClr val="1C8B38"/>
                </a:solidFill>
              </a:rPr>
              <a:t>Questions</a:t>
            </a:r>
          </a:p>
        </p:txBody>
      </p:sp>
      <p:sp>
        <p:nvSpPr>
          <p:cNvPr id="6" name="Text Placeholder 5">
            <a:extLst>
              <a:ext uri="{FF2B5EF4-FFF2-40B4-BE49-F238E27FC236}">
                <a16:creationId xmlns:a16="http://schemas.microsoft.com/office/drawing/2014/main" id="{D8DFB727-5DE3-E959-D4DC-49DAC83D7C43}"/>
              </a:ext>
            </a:extLst>
          </p:cNvPr>
          <p:cNvSpPr>
            <a:spLocks noGrp="1"/>
          </p:cNvSpPr>
          <p:nvPr>
            <p:ph type="body" sz="half" idx="22"/>
          </p:nvPr>
        </p:nvSpPr>
        <p:spPr>
          <a:xfrm>
            <a:off x="952500" y="2211317"/>
            <a:ext cx="5272809" cy="1645947"/>
          </a:xfrm>
        </p:spPr>
        <p:txBody>
          <a:bodyPr/>
          <a:lstStyle/>
          <a:p>
            <a:r>
              <a:rPr lang="en-US" dirty="0">
                <a:solidFill>
                  <a:srgbClr val="1C8B38"/>
                </a:solidFill>
                <a:latin typeface="+mj-lt"/>
              </a:rPr>
              <a:t>Feel free to reach out to the below contacts with any concerns or questions.</a:t>
            </a:r>
          </a:p>
          <a:p>
            <a:endParaRPr lang="en-US" dirty="0">
              <a:solidFill>
                <a:srgbClr val="1C8B38"/>
              </a:solidFill>
              <a:latin typeface="+mj-lt"/>
            </a:endParaRPr>
          </a:p>
          <a:p>
            <a:pPr>
              <a:lnSpc>
                <a:spcPct val="100000"/>
              </a:lnSpc>
            </a:pPr>
            <a:r>
              <a:rPr lang="en-US" b="1" u="sng" dirty="0">
                <a:solidFill>
                  <a:srgbClr val="1C8B38"/>
                </a:solidFill>
                <a:latin typeface="+mj-lt"/>
              </a:rPr>
              <a:t>DHS email</a:t>
            </a:r>
            <a:r>
              <a:rPr lang="en-US" dirty="0">
                <a:solidFill>
                  <a:srgbClr val="1C8B38"/>
                </a:solidFill>
                <a:latin typeface="+mj-lt"/>
              </a:rPr>
              <a:t>:</a:t>
            </a:r>
          </a:p>
          <a:p>
            <a:pPr>
              <a:lnSpc>
                <a:spcPct val="100000"/>
              </a:lnSpc>
            </a:pPr>
            <a:r>
              <a:rPr lang="en-US" b="1" dirty="0">
                <a:solidFill>
                  <a:srgbClr val="1C8B38"/>
                </a:solidFill>
                <a:latin typeface="+mj-lt"/>
              </a:rPr>
              <a:t>MN_DHS_Inpatient.ExtendedBed@state.mn.us </a:t>
            </a:r>
          </a:p>
        </p:txBody>
      </p:sp>
      <p:sp>
        <p:nvSpPr>
          <p:cNvPr id="2" name="Rectangle 1">
            <a:extLst>
              <a:ext uri="{FF2B5EF4-FFF2-40B4-BE49-F238E27FC236}">
                <a16:creationId xmlns:a16="http://schemas.microsoft.com/office/drawing/2014/main" id="{33930B19-EBE3-8E1A-D2A2-0B0B060E69C7}"/>
              </a:ext>
            </a:extLst>
          </p:cNvPr>
          <p:cNvSpPr/>
          <p:nvPr/>
        </p:nvSpPr>
        <p:spPr>
          <a:xfrm>
            <a:off x="960873" y="4195578"/>
            <a:ext cx="3238500" cy="303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37465E"/>
                </a:solidFill>
                <a:latin typeface="+mj-lt"/>
              </a:rPr>
              <a:t>Additional Contact Information</a:t>
            </a:r>
          </a:p>
        </p:txBody>
      </p:sp>
      <p:sp>
        <p:nvSpPr>
          <p:cNvPr id="5" name="Text Placeholder 4">
            <a:extLst>
              <a:ext uri="{FF2B5EF4-FFF2-40B4-BE49-F238E27FC236}">
                <a16:creationId xmlns:a16="http://schemas.microsoft.com/office/drawing/2014/main" id="{EC1E83C2-E3AC-BA82-46C6-7C872EE9C643}"/>
              </a:ext>
            </a:extLst>
          </p:cNvPr>
          <p:cNvSpPr>
            <a:spLocks noGrp="1"/>
          </p:cNvSpPr>
          <p:nvPr>
            <p:ph type="body" idx="20"/>
          </p:nvPr>
        </p:nvSpPr>
        <p:spPr>
          <a:xfrm>
            <a:off x="1329882" y="4646683"/>
            <a:ext cx="3105640" cy="235102"/>
          </a:xfrm>
        </p:spPr>
        <p:txBody>
          <a:bodyPr/>
          <a:lstStyle/>
          <a:p>
            <a:r>
              <a:rPr lang="en-US" dirty="0">
                <a:solidFill>
                  <a:srgbClr val="1C8B38"/>
                </a:solidFill>
              </a:rPr>
              <a:t>Kepro Provider Services: 866-433-3658</a:t>
            </a:r>
          </a:p>
        </p:txBody>
      </p:sp>
      <p:sp>
        <p:nvSpPr>
          <p:cNvPr id="7" name="Text Placeholder 6">
            <a:extLst>
              <a:ext uri="{FF2B5EF4-FFF2-40B4-BE49-F238E27FC236}">
                <a16:creationId xmlns:a16="http://schemas.microsoft.com/office/drawing/2014/main" id="{71B87A71-C7CD-57AA-9368-60AE4580A450}"/>
              </a:ext>
            </a:extLst>
          </p:cNvPr>
          <p:cNvSpPr>
            <a:spLocks noGrp="1"/>
          </p:cNvSpPr>
          <p:nvPr>
            <p:ph type="body" idx="23"/>
          </p:nvPr>
        </p:nvSpPr>
        <p:spPr>
          <a:xfrm>
            <a:off x="1329882" y="5047935"/>
            <a:ext cx="3255766" cy="235102"/>
          </a:xfrm>
        </p:spPr>
        <p:txBody>
          <a:bodyPr/>
          <a:lstStyle/>
          <a:p>
            <a:r>
              <a:rPr lang="en-US" dirty="0">
                <a:solidFill>
                  <a:srgbClr val="1C8B38"/>
                </a:solidFill>
              </a:rPr>
              <a:t>DHS Provider Services: 651-431-2700</a:t>
            </a:r>
          </a:p>
        </p:txBody>
      </p:sp>
      <p:sp>
        <p:nvSpPr>
          <p:cNvPr id="8" name="Text Placeholder 7">
            <a:extLst>
              <a:ext uri="{FF2B5EF4-FFF2-40B4-BE49-F238E27FC236}">
                <a16:creationId xmlns:a16="http://schemas.microsoft.com/office/drawing/2014/main" id="{A3A81890-2A62-BF35-E730-B84529B79EE5}"/>
              </a:ext>
            </a:extLst>
          </p:cNvPr>
          <p:cNvSpPr>
            <a:spLocks noGrp="1"/>
          </p:cNvSpPr>
          <p:nvPr>
            <p:ph type="body" idx="24"/>
          </p:nvPr>
        </p:nvSpPr>
        <p:spPr>
          <a:xfrm>
            <a:off x="1329881" y="5444777"/>
            <a:ext cx="3238499" cy="235102"/>
          </a:xfrm>
        </p:spPr>
        <p:txBody>
          <a:bodyPr/>
          <a:lstStyle/>
          <a:p>
            <a:r>
              <a:rPr lang="en-US" dirty="0">
                <a:solidFill>
                  <a:srgbClr val="1C8B38"/>
                </a:solidFill>
              </a:rPr>
              <a:t>MH.SUD.ProviderQuestions@kepro.com</a:t>
            </a:r>
          </a:p>
        </p:txBody>
      </p:sp>
      <p:sp>
        <p:nvSpPr>
          <p:cNvPr id="9" name="Slide Number Placeholder 8">
            <a:extLst>
              <a:ext uri="{FF2B5EF4-FFF2-40B4-BE49-F238E27FC236}">
                <a16:creationId xmlns:a16="http://schemas.microsoft.com/office/drawing/2014/main" id="{315DF929-7DE3-B6ED-8D65-271F4B956076}"/>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48</a:t>
            </a:fld>
            <a:endParaRPr lang="en-US" dirty="0"/>
          </a:p>
        </p:txBody>
      </p:sp>
      <p:pic>
        <p:nvPicPr>
          <p:cNvPr id="14" name="Picture Placeholder 13">
            <a:extLst>
              <a:ext uri="{FF2B5EF4-FFF2-40B4-BE49-F238E27FC236}">
                <a16:creationId xmlns:a16="http://schemas.microsoft.com/office/drawing/2014/main" id="{A44497EA-5A56-55F4-8A90-328104687333}"/>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460" b="20460"/>
          <a:stretch>
            <a:fillRect/>
          </a:stretch>
        </p:blipFill>
        <p:spPr>
          <a:xfrm>
            <a:off x="5461616" y="0"/>
            <a:ext cx="6850616" cy="6858000"/>
          </a:xfrm>
        </p:spPr>
      </p:pic>
      <p:pic>
        <p:nvPicPr>
          <p:cNvPr id="17" name="Graphic 16" descr="Receiver with solid fill">
            <a:extLst>
              <a:ext uri="{FF2B5EF4-FFF2-40B4-BE49-F238E27FC236}">
                <a16:creationId xmlns:a16="http://schemas.microsoft.com/office/drawing/2014/main" id="{C4F2708F-058C-BBEF-B393-B459DCEEB5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0873" y="4582812"/>
            <a:ext cx="249953" cy="249953"/>
          </a:xfrm>
          <a:prstGeom prst="rect">
            <a:avLst/>
          </a:prstGeom>
        </p:spPr>
      </p:pic>
      <p:pic>
        <p:nvPicPr>
          <p:cNvPr id="18" name="Graphic 17" descr="Receiver with solid fill">
            <a:extLst>
              <a:ext uri="{FF2B5EF4-FFF2-40B4-BE49-F238E27FC236}">
                <a16:creationId xmlns:a16="http://schemas.microsoft.com/office/drawing/2014/main" id="{F91C1CC7-C157-EA15-43E0-F9BC784B60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0873" y="4969214"/>
            <a:ext cx="249953" cy="249953"/>
          </a:xfrm>
          <a:prstGeom prst="rect">
            <a:avLst/>
          </a:prstGeom>
        </p:spPr>
      </p:pic>
      <p:pic>
        <p:nvPicPr>
          <p:cNvPr id="22" name="Graphic 21" descr="Envelope with solid fill">
            <a:extLst>
              <a:ext uri="{FF2B5EF4-FFF2-40B4-BE49-F238E27FC236}">
                <a16:creationId xmlns:a16="http://schemas.microsoft.com/office/drawing/2014/main" id="{90E84DA8-B44E-663C-2D62-A3209118BD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6991" y="5332820"/>
            <a:ext cx="381950" cy="381950"/>
          </a:xfrm>
          <a:prstGeom prst="rect">
            <a:avLst/>
          </a:prstGeom>
        </p:spPr>
      </p:pic>
      <p:cxnSp>
        <p:nvCxnSpPr>
          <p:cNvPr id="24" name="Straight Connector 23">
            <a:extLst>
              <a:ext uri="{FF2B5EF4-FFF2-40B4-BE49-F238E27FC236}">
                <a16:creationId xmlns:a16="http://schemas.microsoft.com/office/drawing/2014/main" id="{1DAAECFE-210E-482B-B311-D4C29501972A}"/>
              </a:ext>
            </a:extLst>
          </p:cNvPr>
          <p:cNvCxnSpPr/>
          <p:nvPr/>
        </p:nvCxnSpPr>
        <p:spPr>
          <a:xfrm>
            <a:off x="906991" y="1930400"/>
            <a:ext cx="2879918" cy="0"/>
          </a:xfrm>
          <a:prstGeom prst="line">
            <a:avLst/>
          </a:prstGeom>
          <a:ln w="28575">
            <a:solidFill>
              <a:srgbClr val="1C8B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218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5838BF-77E7-FB30-CDD8-C175AA30C4B8}"/>
              </a:ext>
            </a:extLst>
          </p:cNvPr>
          <p:cNvSpPr/>
          <p:nvPr/>
        </p:nvSpPr>
        <p:spPr>
          <a:xfrm>
            <a:off x="138545" y="701964"/>
            <a:ext cx="1948873" cy="5634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5E48CAA-22F1-2D29-37F9-8E4746AE9641}"/>
              </a:ext>
            </a:extLst>
          </p:cNvPr>
          <p:cNvSpPr>
            <a:spLocks noGrp="1"/>
          </p:cNvSpPr>
          <p:nvPr>
            <p:ph type="title"/>
          </p:nvPr>
        </p:nvSpPr>
        <p:spPr>
          <a:xfrm>
            <a:off x="835891" y="781050"/>
            <a:ext cx="7238711" cy="522288"/>
          </a:xfrm>
        </p:spPr>
        <p:txBody>
          <a:bodyPr/>
          <a:lstStyle/>
          <a:p>
            <a:r>
              <a:rPr lang="en-US" sz="2000" i="1" dirty="0"/>
              <a:t>DHS4905A form – what is here? </a:t>
            </a:r>
            <a:br>
              <a:rPr lang="en-US" sz="2000" i="1" dirty="0"/>
            </a:br>
            <a:r>
              <a:rPr lang="en-US" sz="2800" dirty="0"/>
              <a:t>Extended Psychiatric Inpatient Treatment Review Procedures	</a:t>
            </a:r>
            <a:br>
              <a:rPr lang="en-US" sz="2000" dirty="0"/>
            </a:br>
            <a:br>
              <a:rPr lang="en-US" sz="2000" dirty="0"/>
            </a:br>
            <a:endParaRPr lang="en-US" sz="1050" dirty="0">
              <a:solidFill>
                <a:srgbClr val="7030A0"/>
              </a:solidFill>
              <a:latin typeface="Calibri" panose="020F0502020204030204" pitchFamily="34" charset="0"/>
              <a:cs typeface="Calibri" panose="020F0502020204030204" pitchFamily="34" charset="0"/>
            </a:endParaRPr>
          </a:p>
        </p:txBody>
      </p:sp>
      <p:sp>
        <p:nvSpPr>
          <p:cNvPr id="6" name="Text Placeholder 2">
            <a:extLst>
              <a:ext uri="{FF2B5EF4-FFF2-40B4-BE49-F238E27FC236}">
                <a16:creationId xmlns:a16="http://schemas.microsoft.com/office/drawing/2014/main" id="{6A946ECE-508B-7E12-AFB1-DACC14B2DC5C}"/>
              </a:ext>
            </a:extLst>
          </p:cNvPr>
          <p:cNvSpPr>
            <a:spLocks noGrp="1"/>
          </p:cNvSpPr>
          <p:nvPr>
            <p:ph type="body" sz="quarter" idx="13"/>
          </p:nvPr>
        </p:nvSpPr>
        <p:spPr>
          <a:xfrm>
            <a:off x="835891" y="1616653"/>
            <a:ext cx="6636327" cy="4746625"/>
          </a:xfrm>
        </p:spPr>
        <p:txBody>
          <a:bodyPr/>
          <a:lstStyle/>
          <a:p>
            <a:pPr marL="0" indent="0">
              <a:buNone/>
            </a:pPr>
            <a:r>
              <a:rPr lang="en-US" sz="1600" dirty="0">
                <a:solidFill>
                  <a:srgbClr val="37465E"/>
                </a:solidFill>
                <a:latin typeface="+mn-lt"/>
                <a:cs typeface="Calibri" panose="020F0502020204030204" pitchFamily="34" charset="0"/>
              </a:rPr>
              <a:t>The Medical Assistance (MA) contract bed program has several requirements for both voluntary and committed patients in psychiatric inpatient treatment. </a:t>
            </a:r>
          </a:p>
          <a:p>
            <a:pPr marL="0" indent="0">
              <a:buNone/>
            </a:pPr>
            <a:r>
              <a:rPr lang="en-US" sz="1600" b="0" dirty="0">
                <a:solidFill>
                  <a:srgbClr val="37465E"/>
                </a:solidFill>
                <a:latin typeface="+mn-lt"/>
                <a:cs typeface="Calibri" panose="020F0502020204030204" pitchFamily="34" charset="0"/>
              </a:rPr>
              <a:t>Key points to remember are:</a:t>
            </a:r>
          </a:p>
          <a:p>
            <a:pPr marL="285750" indent="-285750">
              <a:buFont typeface="Arial" panose="020B0604020202020204" pitchFamily="34" charset="0"/>
              <a:buChar char="•"/>
            </a:pPr>
            <a:r>
              <a:rPr lang="en-US" sz="1600" b="0" dirty="0">
                <a:solidFill>
                  <a:srgbClr val="37465E"/>
                </a:solidFill>
                <a:latin typeface="+mn-lt"/>
                <a:cs typeface="Calibri" panose="020F0502020204030204" pitchFamily="34" charset="0"/>
              </a:rPr>
              <a:t>Providers must submit the information needed to determine medical necessity for continued stay</a:t>
            </a:r>
          </a:p>
          <a:p>
            <a:pPr marL="285750" indent="-285750">
              <a:buFont typeface="Arial" panose="020B0604020202020204" pitchFamily="34" charset="0"/>
              <a:buChar char="•"/>
            </a:pPr>
            <a:r>
              <a:rPr lang="en-US" sz="1600" b="0" dirty="0">
                <a:solidFill>
                  <a:srgbClr val="37465E"/>
                </a:solidFill>
                <a:latin typeface="+mn-lt"/>
                <a:cs typeface="Calibri" panose="020F0502020204030204" pitchFamily="34" charset="0"/>
              </a:rPr>
              <a:t>The medical review agent or contractor may review inpatient medical records to determine validity of information provided</a:t>
            </a:r>
          </a:p>
          <a:p>
            <a:pPr>
              <a:buFont typeface="Arial" panose="020B0604020202020204" pitchFamily="34" charset="0"/>
              <a:buChar char="•"/>
            </a:pPr>
            <a:r>
              <a:rPr lang="en-US" sz="1600" b="0" dirty="0">
                <a:solidFill>
                  <a:srgbClr val="37465E"/>
                </a:solidFill>
                <a:latin typeface="+mn-lt"/>
                <a:cs typeface="Calibri" panose="020F0502020204030204" pitchFamily="34" charset="0"/>
              </a:rPr>
              <a:t>Hospital days are counted from the first day the patient is eligible under contract funding, not from the day of admission to the hospital. (date of transfer) </a:t>
            </a:r>
          </a:p>
        </p:txBody>
      </p:sp>
      <p:sp>
        <p:nvSpPr>
          <p:cNvPr id="7" name="Rectangle 6">
            <a:extLst>
              <a:ext uri="{FF2B5EF4-FFF2-40B4-BE49-F238E27FC236}">
                <a16:creationId xmlns:a16="http://schemas.microsoft.com/office/drawing/2014/main" id="{0E26FBA5-937E-B77A-B956-E0B66379935A}"/>
              </a:ext>
              <a:ext uri="{C183D7F6-B498-43B3-948B-1728B52AA6E4}">
                <adec:decorative xmlns:adec="http://schemas.microsoft.com/office/drawing/2017/decorative" val="1"/>
              </a:ext>
            </a:extLst>
          </p:cNvPr>
          <p:cNvSpPr/>
          <p:nvPr/>
        </p:nvSpPr>
        <p:spPr>
          <a:xfrm>
            <a:off x="982939" y="5220297"/>
            <a:ext cx="7558156" cy="856653"/>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lnSpc>
                <a:spcPct val="100000"/>
              </a:lnSpc>
              <a:spcBef>
                <a:spcPts val="0"/>
              </a:spcBef>
              <a:buFont typeface="Arial" panose="020B0604020202020204" pitchFamily="34" charset="0"/>
              <a:buChar char="•"/>
            </a:pPr>
            <a:r>
              <a:rPr lang="en-US" sz="2000" b="1" dirty="0">
                <a:solidFill>
                  <a:schemeClr val="bg1"/>
                </a:solidFill>
                <a:latin typeface="+mn-lt"/>
                <a:ea typeface="+mn-ea"/>
                <a:cs typeface="Calibri" panose="020F0502020204030204" pitchFamily="34" charset="0"/>
                <a:hlinkClick r:id="rId2">
                  <a:extLst>
                    <a:ext uri="{A12FA001-AC4F-418D-AE19-62706E023703}">
                      <ahyp:hlinkClr xmlns:ahyp="http://schemas.microsoft.com/office/drawing/2018/hyperlinkcolor" val="tx"/>
                    </a:ext>
                  </a:extLst>
                </a:hlinkClick>
              </a:rPr>
              <a:t>https://edocs.dhs.state.mn.us/lfserver/DHS-4905A-ENG</a:t>
            </a:r>
            <a:r>
              <a:rPr lang="en-US" sz="2000" b="1" dirty="0">
                <a:solidFill>
                  <a:schemeClr val="bg1"/>
                </a:solidFill>
                <a:latin typeface="+mn-lt"/>
                <a:ea typeface="+mn-ea"/>
                <a:cs typeface="Calibri" panose="020F0502020204030204" pitchFamily="34" charset="0"/>
              </a:rPr>
              <a:t> </a:t>
            </a:r>
          </a:p>
        </p:txBody>
      </p:sp>
      <p:cxnSp>
        <p:nvCxnSpPr>
          <p:cNvPr id="10" name="Straight Connector 9">
            <a:extLst>
              <a:ext uri="{FF2B5EF4-FFF2-40B4-BE49-F238E27FC236}">
                <a16:creationId xmlns:a16="http://schemas.microsoft.com/office/drawing/2014/main" id="{11838C9A-3965-1772-2D12-BC9D0E8EF902}"/>
              </a:ext>
            </a:extLst>
          </p:cNvPr>
          <p:cNvCxnSpPr/>
          <p:nvPr/>
        </p:nvCxnSpPr>
        <p:spPr>
          <a:xfrm>
            <a:off x="835891" y="1524000"/>
            <a:ext cx="39261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690863A-2D24-388E-09FA-B6AF6E7CF43A}"/>
              </a:ext>
            </a:extLst>
          </p:cNvPr>
          <p:cNvSpPr txBox="1"/>
          <p:nvPr/>
        </p:nvSpPr>
        <p:spPr>
          <a:xfrm>
            <a:off x="8681156" y="893516"/>
            <a:ext cx="3014133" cy="4216539"/>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marR="0">
              <a:spcBef>
                <a:spcPts val="0"/>
              </a:spcBef>
              <a:spcAft>
                <a:spcPts val="0"/>
              </a:spcAft>
              <a:buClr>
                <a:srgbClr val="EB6C15"/>
              </a:buClr>
            </a:pPr>
            <a:endParaRPr lang="en-US" sz="1800" b="1" dirty="0">
              <a:solidFill>
                <a:schemeClr val="bg1"/>
              </a:solidFill>
              <a:effectLst/>
              <a:ea typeface="Calibri" panose="020F0502020204030204" pitchFamily="34" charset="0"/>
              <a:cs typeface="Calibri" panose="020F0502020204030204" pitchFamily="34" charset="0"/>
            </a:endParaRPr>
          </a:p>
          <a:p>
            <a:pPr marR="0">
              <a:spcBef>
                <a:spcPts val="0"/>
              </a:spcBef>
              <a:spcAft>
                <a:spcPts val="0"/>
              </a:spcAft>
              <a:buClr>
                <a:srgbClr val="EB6C15"/>
              </a:buClr>
            </a:pPr>
            <a:r>
              <a:rPr lang="en-US" sz="1800" b="1" dirty="0">
                <a:solidFill>
                  <a:schemeClr val="bg1"/>
                </a:solidFill>
                <a:effectLst/>
                <a:latin typeface="Arial Nova" panose="020B0504020202020204" pitchFamily="34" charset="0"/>
                <a:ea typeface="Calibri" panose="020F0502020204030204" pitchFamily="34" charset="0"/>
                <a:cs typeface="Calibri" panose="020F0502020204030204" pitchFamily="34" charset="0"/>
              </a:rPr>
              <a:t>The following information can be found on this document: </a:t>
            </a:r>
          </a:p>
          <a:p>
            <a:pPr marL="285750" marR="0" indent="-285750">
              <a:spcBef>
                <a:spcPts val="0"/>
              </a:spcBef>
              <a:spcAft>
                <a:spcPts val="0"/>
              </a:spcAft>
              <a:buClr>
                <a:srgbClr val="EB6C15"/>
              </a:buClr>
              <a:buFont typeface="Arial" panose="020B0604020202020204" pitchFamily="34" charset="0"/>
              <a:buChar char="•"/>
            </a:pPr>
            <a:endParaRPr lang="en-US" sz="1600" b="1" dirty="0">
              <a:solidFill>
                <a:schemeClr val="bg1"/>
              </a:solidFill>
              <a:effectLst/>
              <a:latin typeface="Arial Nova" panose="020B0504020202020204" pitchFamily="34" charset="0"/>
              <a:ea typeface="Calibri" panose="020F0502020204030204" pitchFamily="34" charset="0"/>
              <a:cs typeface="Calibri" panose="020F0502020204030204" pitchFamily="34" charset="0"/>
            </a:endParaRPr>
          </a:p>
          <a:p>
            <a:pPr marL="285750" marR="0" lvl="0" indent="-285750">
              <a:spcBef>
                <a:spcPts val="0"/>
              </a:spcBef>
              <a:spcAft>
                <a:spcPts val="0"/>
              </a:spcAft>
              <a:buClr>
                <a:srgbClr val="EB6C15"/>
              </a:buClr>
              <a:buFont typeface="Arial" panose="020B0604020202020204" pitchFamily="34" charset="0"/>
              <a:buChar char="•"/>
            </a:pPr>
            <a:r>
              <a:rPr lang="en-US" sz="1600" b="1" dirty="0">
                <a:solidFill>
                  <a:schemeClr val="bg1"/>
                </a:solidFill>
                <a:effectLst/>
                <a:latin typeface="Arial Nova" panose="020B0504020202020204" pitchFamily="34" charset="0"/>
                <a:ea typeface="Times New Roman" panose="02020603050405020304" pitchFamily="18" charset="0"/>
              </a:rPr>
              <a:t>Forms and Instructions</a:t>
            </a:r>
            <a:endParaRPr lang="en-US" sz="1600" b="1" dirty="0">
              <a:solidFill>
                <a:schemeClr val="bg1"/>
              </a:solidFill>
              <a:effectLst/>
              <a:latin typeface="Arial Nova" panose="020B0504020202020204" pitchFamily="34" charset="0"/>
              <a:ea typeface="Calibri" panose="020F0502020204030204" pitchFamily="34" charset="0"/>
            </a:endParaRPr>
          </a:p>
          <a:p>
            <a:pPr marR="0">
              <a:spcBef>
                <a:spcPts val="0"/>
              </a:spcBef>
              <a:spcAft>
                <a:spcPts val="0"/>
              </a:spcAft>
              <a:buClr>
                <a:srgbClr val="EB6C15"/>
              </a:buClr>
            </a:pPr>
            <a:r>
              <a:rPr lang="en-US" sz="1600" b="1" dirty="0">
                <a:solidFill>
                  <a:schemeClr val="bg1"/>
                </a:solidFill>
                <a:effectLst/>
                <a:latin typeface="Arial Nova" panose="020B0504020202020204" pitchFamily="34" charset="0"/>
                <a:ea typeface="Calibri" panose="020F0502020204030204" pitchFamily="34" charset="0"/>
                <a:cs typeface="Calibri" panose="020F0502020204030204" pitchFamily="34" charset="0"/>
              </a:rPr>
              <a:t> </a:t>
            </a:r>
          </a:p>
          <a:p>
            <a:pPr marL="285750" marR="0" lvl="0" indent="-285750">
              <a:spcBef>
                <a:spcPts val="0"/>
              </a:spcBef>
              <a:spcAft>
                <a:spcPts val="0"/>
              </a:spcAft>
              <a:buClr>
                <a:srgbClr val="EB6C15"/>
              </a:buClr>
              <a:buFont typeface="Arial" panose="020B0604020202020204" pitchFamily="34" charset="0"/>
              <a:buChar char="•"/>
            </a:pPr>
            <a:r>
              <a:rPr lang="en-US" sz="1600" b="1" dirty="0">
                <a:solidFill>
                  <a:schemeClr val="bg1"/>
                </a:solidFill>
                <a:effectLst/>
                <a:latin typeface="Arial Nova" panose="020B0504020202020204" pitchFamily="34" charset="0"/>
                <a:ea typeface="Times New Roman" panose="02020603050405020304" pitchFamily="18" charset="0"/>
              </a:rPr>
              <a:t>Eligibility Requirements</a:t>
            </a:r>
            <a:endParaRPr lang="en-US" sz="1600" b="1" dirty="0">
              <a:solidFill>
                <a:schemeClr val="bg1"/>
              </a:solidFill>
              <a:effectLst/>
              <a:latin typeface="Arial Nova" panose="020B0504020202020204" pitchFamily="34" charset="0"/>
              <a:ea typeface="Calibri" panose="020F0502020204030204" pitchFamily="34" charset="0"/>
            </a:endParaRPr>
          </a:p>
          <a:p>
            <a:pPr marL="285750" marR="0" indent="-285750">
              <a:spcBef>
                <a:spcPts val="0"/>
              </a:spcBef>
              <a:spcAft>
                <a:spcPts val="0"/>
              </a:spcAft>
              <a:buClr>
                <a:srgbClr val="EB6C15"/>
              </a:buClr>
              <a:buFont typeface="Arial" panose="020B0604020202020204" pitchFamily="34" charset="0"/>
              <a:buChar char="•"/>
            </a:pPr>
            <a:endParaRPr lang="en-US" sz="1600" b="1" dirty="0">
              <a:solidFill>
                <a:schemeClr val="bg1"/>
              </a:solidFill>
              <a:effectLst/>
              <a:latin typeface="Arial Nova" panose="020B0504020202020204" pitchFamily="34" charset="0"/>
              <a:ea typeface="Calibri" panose="020F0502020204030204" pitchFamily="34" charset="0"/>
              <a:cs typeface="Calibri" panose="020F0502020204030204" pitchFamily="34" charset="0"/>
            </a:endParaRPr>
          </a:p>
          <a:p>
            <a:pPr marL="285750" marR="0" lvl="0" indent="-285750">
              <a:spcBef>
                <a:spcPts val="0"/>
              </a:spcBef>
              <a:spcAft>
                <a:spcPts val="0"/>
              </a:spcAft>
              <a:buClr>
                <a:srgbClr val="EB6C15"/>
              </a:buClr>
              <a:buFont typeface="Arial" panose="020B0604020202020204" pitchFamily="34" charset="0"/>
              <a:buChar char="•"/>
            </a:pPr>
            <a:r>
              <a:rPr lang="en-US" sz="1600" b="1" dirty="0">
                <a:solidFill>
                  <a:schemeClr val="bg1"/>
                </a:solidFill>
                <a:effectLst/>
                <a:latin typeface="Arial Nova" panose="020B0504020202020204" pitchFamily="34" charset="0"/>
                <a:ea typeface="Times New Roman" panose="02020603050405020304" pitchFamily="18" charset="0"/>
              </a:rPr>
              <a:t>Weekly Reporting </a:t>
            </a:r>
            <a:endParaRPr lang="en-US" sz="1600" b="1" dirty="0">
              <a:solidFill>
                <a:schemeClr val="bg1"/>
              </a:solidFill>
              <a:effectLst/>
              <a:latin typeface="Arial Nova" panose="020B0504020202020204" pitchFamily="34" charset="0"/>
              <a:ea typeface="Calibri" panose="020F0502020204030204" pitchFamily="34" charset="0"/>
            </a:endParaRPr>
          </a:p>
          <a:p>
            <a:pPr marL="285750" marR="0" indent="-285750">
              <a:spcBef>
                <a:spcPts val="0"/>
              </a:spcBef>
              <a:spcAft>
                <a:spcPts val="0"/>
              </a:spcAft>
              <a:buClr>
                <a:srgbClr val="EB6C15"/>
              </a:buClr>
              <a:buFont typeface="Arial" panose="020B0604020202020204" pitchFamily="34" charset="0"/>
              <a:buChar char="•"/>
            </a:pPr>
            <a:endParaRPr lang="en-US" sz="1600" b="1" dirty="0">
              <a:solidFill>
                <a:schemeClr val="bg1"/>
              </a:solidFill>
              <a:effectLst/>
              <a:latin typeface="Arial Nova" panose="020B0504020202020204" pitchFamily="34" charset="0"/>
              <a:ea typeface="Calibri" panose="020F0502020204030204" pitchFamily="34" charset="0"/>
              <a:cs typeface="Calibri" panose="020F0502020204030204" pitchFamily="34" charset="0"/>
            </a:endParaRPr>
          </a:p>
          <a:p>
            <a:pPr marL="285750" marR="0" lvl="0" indent="-285750">
              <a:spcBef>
                <a:spcPts val="0"/>
              </a:spcBef>
              <a:spcAft>
                <a:spcPts val="0"/>
              </a:spcAft>
              <a:buClr>
                <a:srgbClr val="EB6C15"/>
              </a:buClr>
              <a:buFont typeface="Arial" panose="020B0604020202020204" pitchFamily="34" charset="0"/>
              <a:buChar char="•"/>
            </a:pPr>
            <a:r>
              <a:rPr lang="en-US" sz="1600" b="1" dirty="0">
                <a:solidFill>
                  <a:schemeClr val="bg1"/>
                </a:solidFill>
                <a:effectLst/>
                <a:latin typeface="Arial Nova" panose="020B0504020202020204" pitchFamily="34" charset="0"/>
                <a:ea typeface="Times New Roman" panose="02020603050405020304" pitchFamily="18" charset="0"/>
              </a:rPr>
              <a:t>Care Longer Than 45 Days</a:t>
            </a:r>
            <a:endParaRPr lang="en-US" sz="1600" b="1" dirty="0">
              <a:solidFill>
                <a:schemeClr val="bg1"/>
              </a:solidFill>
              <a:effectLst/>
              <a:latin typeface="Arial Nova" panose="020B0504020202020204" pitchFamily="34" charset="0"/>
              <a:ea typeface="Calibri" panose="020F0502020204030204" pitchFamily="34" charset="0"/>
            </a:endParaRPr>
          </a:p>
          <a:p>
            <a:pPr marL="285750" marR="0" indent="-285750">
              <a:spcBef>
                <a:spcPts val="0"/>
              </a:spcBef>
              <a:spcAft>
                <a:spcPts val="0"/>
              </a:spcAft>
              <a:buClr>
                <a:srgbClr val="EB6C15"/>
              </a:buClr>
              <a:buFont typeface="Arial" panose="020B0604020202020204" pitchFamily="34" charset="0"/>
              <a:buChar char="•"/>
            </a:pPr>
            <a:endParaRPr lang="en-US" sz="1600" b="1" dirty="0">
              <a:solidFill>
                <a:schemeClr val="bg1"/>
              </a:solidFill>
              <a:effectLst/>
              <a:latin typeface="Arial Nova" panose="020B0504020202020204" pitchFamily="34" charset="0"/>
              <a:ea typeface="Calibri" panose="020F0502020204030204" pitchFamily="34" charset="0"/>
              <a:cs typeface="Calibri" panose="020F0502020204030204" pitchFamily="34" charset="0"/>
            </a:endParaRPr>
          </a:p>
          <a:p>
            <a:pPr marL="285750" marR="0" lvl="0" indent="-285750">
              <a:spcBef>
                <a:spcPts val="0"/>
              </a:spcBef>
              <a:spcAft>
                <a:spcPts val="0"/>
              </a:spcAft>
              <a:buClr>
                <a:srgbClr val="EB6C15"/>
              </a:buClr>
              <a:buFont typeface="Arial" panose="020B0604020202020204" pitchFamily="34" charset="0"/>
              <a:buChar char="•"/>
            </a:pPr>
            <a:r>
              <a:rPr lang="en-US" sz="1600" b="1" dirty="0">
                <a:solidFill>
                  <a:schemeClr val="bg1"/>
                </a:solidFill>
                <a:effectLst/>
                <a:latin typeface="Arial Nova" panose="020B0504020202020204" pitchFamily="34" charset="0"/>
                <a:ea typeface="Times New Roman" panose="02020603050405020304" pitchFamily="18" charset="0"/>
              </a:rPr>
              <a:t>Discharge </a:t>
            </a:r>
          </a:p>
          <a:p>
            <a:pPr marL="285750" marR="0" lvl="0" indent="-285750">
              <a:spcBef>
                <a:spcPts val="0"/>
              </a:spcBef>
              <a:spcAft>
                <a:spcPts val="0"/>
              </a:spcAft>
              <a:buClr>
                <a:srgbClr val="EB6C15"/>
              </a:buClr>
              <a:buFont typeface="Arial" panose="020B0604020202020204" pitchFamily="34" charset="0"/>
              <a:buChar char="•"/>
            </a:pPr>
            <a:endParaRPr lang="en-US" dirty="0">
              <a:solidFill>
                <a:schemeClr val="bg1"/>
              </a:solidFill>
              <a:ea typeface="Calibri" panose="020F0502020204030204" pitchFamily="34" charset="0"/>
            </a:endParaRPr>
          </a:p>
          <a:p>
            <a:pPr marL="285750" marR="0" lvl="0" indent="-285750">
              <a:spcBef>
                <a:spcPts val="0"/>
              </a:spcBef>
              <a:spcAft>
                <a:spcPts val="0"/>
              </a:spcAft>
              <a:buClr>
                <a:srgbClr val="EB6C15"/>
              </a:buClr>
              <a:buFont typeface="Arial" panose="020B0604020202020204" pitchFamily="34" charset="0"/>
              <a:buChar char="•"/>
            </a:pPr>
            <a:endParaRPr lang="en-US" sz="1800"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1356614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5838BF-77E7-FB30-CDD8-C175AA30C4B8}"/>
              </a:ext>
            </a:extLst>
          </p:cNvPr>
          <p:cNvSpPr/>
          <p:nvPr/>
        </p:nvSpPr>
        <p:spPr>
          <a:xfrm>
            <a:off x="138545" y="701964"/>
            <a:ext cx="1948873" cy="5634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5E48CAA-22F1-2D29-37F9-8E4746AE9641}"/>
              </a:ext>
            </a:extLst>
          </p:cNvPr>
          <p:cNvSpPr>
            <a:spLocks noGrp="1"/>
          </p:cNvSpPr>
          <p:nvPr>
            <p:ph type="title"/>
          </p:nvPr>
        </p:nvSpPr>
        <p:spPr>
          <a:xfrm>
            <a:off x="835892" y="923492"/>
            <a:ext cx="5836710" cy="522288"/>
          </a:xfrm>
        </p:spPr>
        <p:txBody>
          <a:bodyPr/>
          <a:lstStyle/>
          <a:p>
            <a:r>
              <a:rPr lang="en-US" sz="1600" i="1" dirty="0"/>
              <a:t> DHS4905B form - what is here?</a:t>
            </a:r>
            <a:br>
              <a:rPr lang="en-US" sz="1600" i="1" dirty="0"/>
            </a:br>
            <a:r>
              <a:rPr lang="en-US" sz="1600" dirty="0"/>
              <a:t> </a:t>
            </a:r>
            <a:r>
              <a:rPr lang="en-US" sz="2800" b="1" dirty="0"/>
              <a:t>Weekly Review Guidelines: Psychiatric Inpatient Bed </a:t>
            </a:r>
            <a:r>
              <a:rPr lang="en-US" sz="2800" dirty="0"/>
              <a:t>	</a:t>
            </a:r>
            <a:br>
              <a:rPr lang="en-US" sz="2000" dirty="0"/>
            </a:br>
            <a:br>
              <a:rPr lang="en-US" sz="2000" dirty="0"/>
            </a:br>
            <a:endParaRPr lang="en-US" sz="1050" dirty="0">
              <a:solidFill>
                <a:srgbClr val="7030A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11838C9A-3965-1772-2D12-BC9D0E8EF902}"/>
              </a:ext>
            </a:extLst>
          </p:cNvPr>
          <p:cNvCxnSpPr/>
          <p:nvPr/>
        </p:nvCxnSpPr>
        <p:spPr>
          <a:xfrm>
            <a:off x="835891" y="1524000"/>
            <a:ext cx="39261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690863A-2D24-388E-09FA-B6AF6E7CF43A}"/>
              </a:ext>
            </a:extLst>
          </p:cNvPr>
          <p:cNvSpPr txBox="1"/>
          <p:nvPr/>
        </p:nvSpPr>
        <p:spPr>
          <a:xfrm>
            <a:off x="9347200" y="592606"/>
            <a:ext cx="2582779" cy="5047536"/>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marR="0">
              <a:spcBef>
                <a:spcPts val="0"/>
              </a:spcBef>
              <a:spcAft>
                <a:spcPts val="0"/>
              </a:spcAft>
              <a:buClr>
                <a:srgbClr val="EB6C15"/>
              </a:buClr>
            </a:pPr>
            <a:endParaRPr lang="en-US" sz="1800" b="1" dirty="0">
              <a:solidFill>
                <a:schemeClr val="bg1"/>
              </a:solidFill>
              <a:effectLst/>
              <a:ea typeface="Calibri" panose="020F0502020204030204" pitchFamily="34" charset="0"/>
              <a:cs typeface="Calibri" panose="020F0502020204030204" pitchFamily="34" charset="0"/>
            </a:endParaRPr>
          </a:p>
          <a:p>
            <a:pPr marR="0">
              <a:spcBef>
                <a:spcPts val="0"/>
              </a:spcBef>
              <a:spcAft>
                <a:spcPts val="0"/>
              </a:spcAft>
              <a:buClr>
                <a:srgbClr val="EB6C15"/>
              </a:buClr>
            </a:pPr>
            <a:endParaRPr lang="en-US" b="1" dirty="0">
              <a:solidFill>
                <a:schemeClr val="bg1"/>
              </a:solidFill>
              <a:ea typeface="Calibri" panose="020F0502020204030204" pitchFamily="34" charset="0"/>
              <a:cs typeface="Calibri" panose="020F0502020204030204" pitchFamily="34" charset="0"/>
            </a:endParaRPr>
          </a:p>
          <a:p>
            <a:pPr marL="0" marR="0" indent="0">
              <a:spcBef>
                <a:spcPts val="0"/>
              </a:spcBef>
              <a:spcAft>
                <a:spcPts val="0"/>
              </a:spcAft>
              <a:buNone/>
            </a:pPr>
            <a:r>
              <a:rPr lang="en-US" sz="1800" b="1" dirty="0">
                <a:solidFill>
                  <a:schemeClr val="bg1"/>
                </a:solidFill>
                <a:effectLst/>
                <a:latin typeface="Arial Nova" panose="020F0502020204030204" pitchFamily="34" charset="0"/>
                <a:ea typeface="Calibri" panose="020F0502020204030204" pitchFamily="34" charset="0"/>
                <a:cs typeface="Calibri" panose="020F0502020204030204" pitchFamily="34" charset="0"/>
              </a:rPr>
              <a:t>The following information can be found on this form: </a:t>
            </a:r>
          </a:p>
          <a:p>
            <a:pPr marL="0" marR="0">
              <a:spcBef>
                <a:spcPts val="0"/>
              </a:spcBef>
              <a:spcAft>
                <a:spcPts val="0"/>
              </a:spcAft>
              <a:buFont typeface="Arial" panose="020B0604020202020204" pitchFamily="34" charset="0"/>
              <a:buChar char="•"/>
            </a:pPr>
            <a:endParaRPr lang="en-US" sz="1600" b="1" dirty="0">
              <a:solidFill>
                <a:schemeClr val="bg1"/>
              </a:solidFill>
              <a:effectLst/>
              <a:latin typeface="Arial Nova"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b="1" dirty="0">
                <a:solidFill>
                  <a:schemeClr val="bg1"/>
                </a:solidFill>
                <a:effectLst/>
                <a:latin typeface="Arial Nova" panose="020F0502020204030204" pitchFamily="34" charset="0"/>
                <a:ea typeface="Times New Roman" panose="02020603050405020304" pitchFamily="18" charset="0"/>
              </a:rPr>
              <a:t>Information To Submit </a:t>
            </a:r>
            <a:endParaRPr lang="en-US" sz="1800" b="1" dirty="0">
              <a:solidFill>
                <a:schemeClr val="bg1"/>
              </a:solidFill>
              <a:effectLst/>
              <a:latin typeface="Arial Nova" panose="020F0502020204030204" pitchFamily="34" charset="0"/>
              <a:ea typeface="Calibri" panose="020F0502020204030204" pitchFamily="34" charset="0"/>
            </a:endParaRPr>
          </a:p>
          <a:p>
            <a:pPr marL="0" marR="0">
              <a:spcBef>
                <a:spcPts val="0"/>
              </a:spcBef>
              <a:spcAft>
                <a:spcPts val="0"/>
              </a:spcAft>
              <a:buFont typeface="Arial" panose="020B0604020202020204" pitchFamily="34" charset="0"/>
              <a:buChar char="•"/>
            </a:pPr>
            <a:endParaRPr lang="en-US" sz="1800" b="1" dirty="0">
              <a:solidFill>
                <a:schemeClr val="bg1"/>
              </a:solidFill>
              <a:effectLst/>
              <a:latin typeface="Arial Nova"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b="1" dirty="0">
                <a:solidFill>
                  <a:schemeClr val="bg1"/>
                </a:solidFill>
                <a:effectLst/>
                <a:latin typeface="Arial Nova" panose="020F0502020204030204" pitchFamily="34" charset="0"/>
                <a:ea typeface="Times New Roman" panose="02020603050405020304" pitchFamily="18" charset="0"/>
              </a:rPr>
              <a:t>Follow-up Forms and Documentation Requirements</a:t>
            </a:r>
            <a:endParaRPr lang="en-US" sz="1800" b="1" dirty="0">
              <a:solidFill>
                <a:schemeClr val="bg1"/>
              </a:solidFill>
              <a:effectLst/>
              <a:latin typeface="Arial Nova" panose="020F0502020204030204" pitchFamily="34" charset="0"/>
              <a:ea typeface="Calibri" panose="020F0502020204030204" pitchFamily="34" charset="0"/>
            </a:endParaRPr>
          </a:p>
          <a:p>
            <a:pPr marL="0" marR="0">
              <a:spcBef>
                <a:spcPts val="0"/>
              </a:spcBef>
              <a:spcAft>
                <a:spcPts val="0"/>
              </a:spcAft>
              <a:buFont typeface="Arial" panose="020B0604020202020204" pitchFamily="34" charset="0"/>
              <a:buChar char="•"/>
            </a:pPr>
            <a:endParaRPr lang="en-US" sz="1800" b="1" dirty="0">
              <a:solidFill>
                <a:schemeClr val="bg1"/>
              </a:solidFill>
              <a:effectLst/>
              <a:latin typeface="Arial Nova"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b="1" dirty="0">
                <a:solidFill>
                  <a:schemeClr val="bg1"/>
                </a:solidFill>
                <a:effectLst/>
                <a:latin typeface="Arial Nova" panose="020F0502020204030204" pitchFamily="34" charset="0"/>
                <a:ea typeface="Times New Roman" panose="02020603050405020304" pitchFamily="18" charset="0"/>
              </a:rPr>
              <a:t>Milestones</a:t>
            </a:r>
            <a:endParaRPr lang="en-US" sz="1800" b="1" dirty="0">
              <a:solidFill>
                <a:schemeClr val="bg1"/>
              </a:solidFill>
              <a:effectLst/>
              <a:latin typeface="Arial Nova" panose="020F0502020204030204" pitchFamily="34" charset="0"/>
              <a:ea typeface="Calibri" panose="020F0502020204030204" pitchFamily="34" charset="0"/>
            </a:endParaRPr>
          </a:p>
          <a:p>
            <a:pPr marL="0" marR="0">
              <a:spcBef>
                <a:spcPts val="0"/>
              </a:spcBef>
              <a:spcAft>
                <a:spcPts val="0"/>
              </a:spcAft>
              <a:buFont typeface="Arial" panose="020B0604020202020204" pitchFamily="34" charset="0"/>
              <a:buChar char="•"/>
            </a:pPr>
            <a:endParaRPr lang="en-US" sz="1800" b="1" dirty="0">
              <a:solidFill>
                <a:schemeClr val="bg1"/>
              </a:solidFill>
              <a:effectLst/>
              <a:latin typeface="Arial Nova"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b="1" dirty="0">
                <a:solidFill>
                  <a:schemeClr val="bg1"/>
                </a:solidFill>
                <a:effectLst/>
                <a:latin typeface="Arial Nova" panose="020F0502020204030204" pitchFamily="34" charset="0"/>
                <a:ea typeface="Times New Roman" panose="02020603050405020304" pitchFamily="18" charset="0"/>
              </a:rPr>
              <a:t>Discharge </a:t>
            </a:r>
            <a:endParaRPr lang="en-US" sz="1800" b="1" dirty="0">
              <a:solidFill>
                <a:schemeClr val="bg1"/>
              </a:solidFill>
              <a:effectLst/>
              <a:latin typeface="Arial Nova" panose="020F0502020204030204" pitchFamily="34" charset="0"/>
              <a:ea typeface="Calibri" panose="020F0502020204030204" pitchFamily="34" charset="0"/>
            </a:endParaRPr>
          </a:p>
          <a:p>
            <a:pPr marR="0" lvl="0">
              <a:spcBef>
                <a:spcPts val="0"/>
              </a:spcBef>
              <a:spcAft>
                <a:spcPts val="0"/>
              </a:spcAft>
              <a:buClr>
                <a:srgbClr val="EB6C15"/>
              </a:buClr>
            </a:pPr>
            <a:endParaRPr lang="en-US" sz="1800" dirty="0">
              <a:solidFill>
                <a:schemeClr val="bg1"/>
              </a:solidFill>
              <a:effectLst/>
              <a:ea typeface="Calibri" panose="020F0502020204030204" pitchFamily="34" charset="0"/>
            </a:endParaRPr>
          </a:p>
          <a:p>
            <a:endParaRPr lang="en-US" dirty="0"/>
          </a:p>
        </p:txBody>
      </p:sp>
      <p:sp>
        <p:nvSpPr>
          <p:cNvPr id="9" name="TextBox 8">
            <a:extLst>
              <a:ext uri="{FF2B5EF4-FFF2-40B4-BE49-F238E27FC236}">
                <a16:creationId xmlns:a16="http://schemas.microsoft.com/office/drawing/2014/main" id="{B688A080-3424-3303-9415-5652E00F9785}"/>
              </a:ext>
            </a:extLst>
          </p:cNvPr>
          <p:cNvSpPr txBox="1"/>
          <p:nvPr/>
        </p:nvSpPr>
        <p:spPr>
          <a:xfrm>
            <a:off x="695790" y="1713146"/>
            <a:ext cx="8015111" cy="2800767"/>
          </a:xfrm>
          <a:prstGeom prst="rect">
            <a:avLst/>
          </a:prstGeom>
          <a:noFill/>
        </p:spPr>
        <p:txBody>
          <a:bodyPr wrap="square" rtlCol="0">
            <a:spAutoFit/>
          </a:bodyPr>
          <a:lstStyle/>
          <a:p>
            <a:endParaRPr lang="en-US" sz="1600" dirty="0">
              <a:latin typeface="Calibri" panose="020F0502020204030204" pitchFamily="34" charset="0"/>
              <a:cs typeface="Calibri" panose="020F0502020204030204" pitchFamily="34" charset="0"/>
            </a:endParaRPr>
          </a:p>
          <a:p>
            <a:pPr marL="285750" indent="-285750">
              <a:buClr>
                <a:srgbClr val="EF8A45"/>
              </a:buClr>
              <a:buFont typeface="Arial" panose="020B0604020202020204" pitchFamily="34" charset="0"/>
              <a:buChar char="•"/>
            </a:pPr>
            <a:r>
              <a:rPr lang="en-US" sz="1600" dirty="0">
                <a:solidFill>
                  <a:srgbClr val="37465E"/>
                </a:solidFill>
                <a:cs typeface="Calibri" panose="020F0502020204030204" pitchFamily="34" charset="0"/>
              </a:rPr>
              <a:t>The inpatient provider who is most clinically familiar with the patient must submit the following forms and documentation on days 14, 21, 28, 35 and 42 to receive continued authorization. </a:t>
            </a:r>
          </a:p>
          <a:p>
            <a:pPr marL="285750" indent="-285750">
              <a:buClr>
                <a:srgbClr val="EF8A45"/>
              </a:buClr>
              <a:buFont typeface="Arial" panose="020B0604020202020204" pitchFamily="34" charset="0"/>
              <a:buChar char="•"/>
            </a:pPr>
            <a:endParaRPr lang="en-US" sz="1600" dirty="0">
              <a:solidFill>
                <a:srgbClr val="37465E"/>
              </a:solidFill>
              <a:cs typeface="Calibri" panose="020F0502020204030204" pitchFamily="34" charset="0"/>
            </a:endParaRPr>
          </a:p>
          <a:p>
            <a:pPr marL="285750" indent="-285750">
              <a:buClr>
                <a:srgbClr val="EF8A45"/>
              </a:buClr>
              <a:buFont typeface="Arial" panose="020B0604020202020204" pitchFamily="34" charset="0"/>
              <a:buChar char="•"/>
            </a:pPr>
            <a:r>
              <a:rPr lang="en-US" sz="1600" dirty="0">
                <a:solidFill>
                  <a:srgbClr val="37465E"/>
                </a:solidFill>
                <a:cs typeface="Calibri" panose="020F0502020204030204" pitchFamily="34" charset="0"/>
              </a:rPr>
              <a:t>Send the documentation listed by secure fax, or directly upload documents via  your Atrezzo Provider Portal, to the medical review agent Kepro. </a:t>
            </a:r>
          </a:p>
          <a:p>
            <a:pPr marL="285750" indent="-285750">
              <a:buClr>
                <a:srgbClr val="EF8A45"/>
              </a:buClr>
              <a:buFont typeface="Arial" panose="020B0604020202020204" pitchFamily="34" charset="0"/>
              <a:buChar char="•"/>
            </a:pPr>
            <a:endParaRPr lang="en-US" sz="1600" dirty="0">
              <a:solidFill>
                <a:srgbClr val="37465E"/>
              </a:solidFill>
              <a:cs typeface="Calibri" panose="020F0502020204030204" pitchFamily="34" charset="0"/>
            </a:endParaRPr>
          </a:p>
          <a:p>
            <a:pPr marL="285750" indent="-285750">
              <a:buClr>
                <a:srgbClr val="EF8A45"/>
              </a:buClr>
              <a:buFont typeface="Arial" panose="020B0604020202020204" pitchFamily="34" charset="0"/>
              <a:buChar char="•"/>
            </a:pPr>
            <a:r>
              <a:rPr lang="en-US" sz="1600" dirty="0">
                <a:solidFill>
                  <a:srgbClr val="37465E"/>
                </a:solidFill>
                <a:cs typeface="Calibri" panose="020F0502020204030204" pitchFamily="34" charset="0"/>
              </a:rPr>
              <a:t> The list of documentation listed to the side numbered 1-11 will need to be submitted with each Weekly Review submission. This need to be current updated clinical documentation from the last covered day. </a:t>
            </a:r>
            <a:endParaRPr lang="en-US" sz="1200" dirty="0">
              <a:solidFill>
                <a:srgbClr val="37465E"/>
              </a:solidFill>
              <a:cs typeface="Calibri" panose="020F0502020204030204" pitchFamily="34" charset="0"/>
            </a:endParaRPr>
          </a:p>
        </p:txBody>
      </p:sp>
      <p:sp>
        <p:nvSpPr>
          <p:cNvPr id="12" name="Rectangle 11">
            <a:extLst>
              <a:ext uri="{FF2B5EF4-FFF2-40B4-BE49-F238E27FC236}">
                <a16:creationId xmlns:a16="http://schemas.microsoft.com/office/drawing/2014/main" id="{AE470471-BBD7-2DBB-2E1A-7EE978E499B0}"/>
              </a:ext>
              <a:ext uri="{C183D7F6-B498-43B3-948B-1728B52AA6E4}">
                <adec:decorative xmlns:adec="http://schemas.microsoft.com/office/drawing/2017/decorative" val="1"/>
              </a:ext>
            </a:extLst>
          </p:cNvPr>
          <p:cNvSpPr/>
          <p:nvPr/>
        </p:nvSpPr>
        <p:spPr>
          <a:xfrm>
            <a:off x="1112981" y="5210461"/>
            <a:ext cx="7427789" cy="72404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latin typeface="+mj-lt"/>
                <a:cs typeface="Calibri" panose="020F0502020204030204" pitchFamily="34" charset="0"/>
                <a:hlinkClick r:id="rId2">
                  <a:extLst>
                    <a:ext uri="{A12FA001-AC4F-418D-AE19-62706E023703}">
                      <ahyp:hlinkClr xmlns:ahyp="http://schemas.microsoft.com/office/drawing/2018/hyperlinkcolor" val="tx"/>
                    </a:ext>
                  </a:extLst>
                </a:hlinkClick>
              </a:rPr>
              <a:t>https://edocs.dhs.state.mn.us/lfserver/DHS-4905B-ENG</a:t>
            </a:r>
            <a:endParaRPr lang="en-US" sz="2000" b="1" dirty="0">
              <a:solidFill>
                <a:schemeClr val="bg1"/>
              </a:solidFill>
              <a:latin typeface="+mj-lt"/>
            </a:endParaRPr>
          </a:p>
        </p:txBody>
      </p:sp>
    </p:spTree>
    <p:extLst>
      <p:ext uri="{BB962C8B-B14F-4D97-AF65-F5344CB8AC3E}">
        <p14:creationId xmlns:p14="http://schemas.microsoft.com/office/powerpoint/2010/main" val="3374724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01373B-BC37-7921-8AC7-CDA6D00363A7}"/>
              </a:ext>
            </a:extLst>
          </p:cNvPr>
          <p:cNvSpPr>
            <a:spLocks noGrp="1"/>
          </p:cNvSpPr>
          <p:nvPr>
            <p:ph type="title"/>
          </p:nvPr>
        </p:nvSpPr>
        <p:spPr>
          <a:xfrm>
            <a:off x="4396510" y="711199"/>
            <a:ext cx="6565002" cy="296855"/>
          </a:xfrm>
        </p:spPr>
        <p:txBody>
          <a:bodyPr/>
          <a:lstStyle/>
          <a:p>
            <a:r>
              <a:rPr lang="en-US" sz="3600" dirty="0">
                <a:solidFill>
                  <a:srgbClr val="042126"/>
                </a:solidFill>
              </a:rPr>
              <a:t>MAJOR MILESTONES</a:t>
            </a:r>
          </a:p>
        </p:txBody>
      </p:sp>
      <p:pic>
        <p:nvPicPr>
          <p:cNvPr id="9" name="Picture Placeholder 8">
            <a:extLst>
              <a:ext uri="{FF2B5EF4-FFF2-40B4-BE49-F238E27FC236}">
                <a16:creationId xmlns:a16="http://schemas.microsoft.com/office/drawing/2014/main" id="{E6754F2E-B294-4141-13E5-17A82331400D}"/>
              </a:ext>
              <a:ext uri="{C183D7F6-B498-43B3-948B-1728B52AA6E4}">
                <adec:decorative xmlns:adec="http://schemas.microsoft.com/office/drawing/2017/decorative" val="1"/>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37474" r="37474"/>
          <a:stretch>
            <a:fillRect/>
          </a:stretch>
        </p:blipFill>
        <p:spPr>
          <a:xfrm>
            <a:off x="0" y="0"/>
            <a:ext cx="3352800" cy="6858000"/>
          </a:xfrm>
        </p:spPr>
      </p:pic>
      <p:sp>
        <p:nvSpPr>
          <p:cNvPr id="7" name="TextBox 6">
            <a:extLst>
              <a:ext uri="{FF2B5EF4-FFF2-40B4-BE49-F238E27FC236}">
                <a16:creationId xmlns:a16="http://schemas.microsoft.com/office/drawing/2014/main" id="{CD80E204-1169-C8FA-11C6-3DDAF4C50B06}"/>
              </a:ext>
            </a:extLst>
          </p:cNvPr>
          <p:cNvSpPr txBox="1"/>
          <p:nvPr/>
        </p:nvSpPr>
        <p:spPr>
          <a:xfrm>
            <a:off x="4396509" y="1425744"/>
            <a:ext cx="7403381" cy="4862870"/>
          </a:xfrm>
          <a:prstGeom prst="rect">
            <a:avLst/>
          </a:prstGeom>
          <a:noFill/>
        </p:spPr>
        <p:txBody>
          <a:bodyPr wrap="square" rtlCol="0">
            <a:spAutoFit/>
          </a:bodyPr>
          <a:lstStyle/>
          <a:p>
            <a:pPr marL="0" marR="0">
              <a:spcBef>
                <a:spcPts val="0"/>
              </a:spcBef>
              <a:spcAft>
                <a:spcPts val="0"/>
              </a:spcAft>
            </a:pPr>
            <a:r>
              <a:rPr lang="en-US" sz="1400" b="1" dirty="0">
                <a:solidFill>
                  <a:srgbClr val="37465E"/>
                </a:solidFill>
                <a:effectLst/>
                <a:ea typeface="Calibri" panose="020F0502020204030204" pitchFamily="34" charset="0"/>
                <a:cs typeface="Times New Roman" panose="02020603050405020304" pitchFamily="18" charset="0"/>
              </a:rPr>
              <a:t>The following are the major milestones of Extended Psychiatric Inpatient Treatment : </a:t>
            </a:r>
            <a:endParaRPr lang="en-US" sz="900" b="1" dirty="0">
              <a:solidFill>
                <a:srgbClr val="37465E"/>
              </a:solidFill>
              <a:effectLst/>
              <a:ea typeface="Calibri" panose="020F0502020204030204" pitchFamily="34" charset="0"/>
              <a:cs typeface="Times New Roman" panose="02020603050405020304" pitchFamily="18" charset="0"/>
            </a:endParaRPr>
          </a:p>
          <a:p>
            <a:pPr marL="342900" marR="0" lvl="0" indent="-342900">
              <a:spcBef>
                <a:spcPts val="600"/>
              </a:spcBef>
              <a:spcAft>
                <a:spcPts val="0"/>
              </a:spcAft>
              <a:buClr>
                <a:srgbClr val="2BBC2B"/>
              </a:buClr>
              <a:buFont typeface="Symbol" panose="05050102010706020507" pitchFamily="18" charset="2"/>
              <a:buChar char=""/>
            </a:pPr>
            <a:r>
              <a:rPr lang="en-US" sz="1400" dirty="0">
                <a:solidFill>
                  <a:srgbClr val="37465E"/>
                </a:solidFill>
                <a:effectLst/>
                <a:ea typeface="Calibri" panose="020F0502020204030204" pitchFamily="34" charset="0"/>
                <a:cs typeface="Times New Roman" panose="02020603050405020304" pitchFamily="18" charset="0"/>
              </a:rPr>
              <a:t>Admission</a:t>
            </a:r>
          </a:p>
          <a:p>
            <a:pPr marL="342900" marR="0" lvl="0" indent="-342900">
              <a:spcBef>
                <a:spcPts val="600"/>
              </a:spcBef>
              <a:spcAft>
                <a:spcPts val="0"/>
              </a:spcAft>
              <a:buClr>
                <a:srgbClr val="2BBC2B"/>
              </a:buClr>
              <a:buFont typeface="Symbol" panose="05050102010706020507" pitchFamily="18" charset="2"/>
              <a:buChar char=""/>
            </a:pPr>
            <a:r>
              <a:rPr lang="en-US" sz="1400" dirty="0">
                <a:solidFill>
                  <a:srgbClr val="37465E"/>
                </a:solidFill>
                <a:effectLst/>
                <a:ea typeface="Calibri" panose="020F0502020204030204" pitchFamily="34" charset="0"/>
                <a:cs typeface="Times New Roman" panose="02020603050405020304" pitchFamily="18" charset="0"/>
              </a:rPr>
              <a:t>Identification of preliminary discharge options, including documentation of collaboration with MH-TCM or ACT teams, if the patient is connected with these providers</a:t>
            </a:r>
          </a:p>
          <a:p>
            <a:pPr marL="342900" marR="0" lvl="0" indent="-342900">
              <a:spcBef>
                <a:spcPts val="600"/>
              </a:spcBef>
              <a:spcAft>
                <a:spcPts val="0"/>
              </a:spcAft>
              <a:buClr>
                <a:srgbClr val="2BBC2B"/>
              </a:buClr>
              <a:buFont typeface="Symbol" panose="05050102010706020507" pitchFamily="18" charset="2"/>
              <a:buChar char=""/>
            </a:pPr>
            <a:r>
              <a:rPr lang="en-US" sz="1400" dirty="0">
                <a:solidFill>
                  <a:srgbClr val="37465E"/>
                </a:solidFill>
                <a:effectLst/>
                <a:ea typeface="Calibri" panose="020F0502020204030204" pitchFamily="34" charset="0"/>
                <a:cs typeface="Times New Roman" panose="02020603050405020304" pitchFamily="18" charset="0"/>
              </a:rPr>
              <a:t>Completion of a formal, well-defined discharge plan (including provisional discharge criteria) that is possible to achieve within 45 days. If it appears that despite aggressive treatment efforts, longer term stabilization is needed, continued care options (including extension of 45-day limit) are considered</a:t>
            </a:r>
          </a:p>
          <a:p>
            <a:pPr marL="342900" marR="0" lvl="0" indent="-342900">
              <a:spcBef>
                <a:spcPts val="600"/>
              </a:spcBef>
              <a:spcAft>
                <a:spcPts val="0"/>
              </a:spcAft>
              <a:buClr>
                <a:srgbClr val="2BBC2B"/>
              </a:buClr>
              <a:buFont typeface="Symbol" panose="05050102010706020507" pitchFamily="18" charset="2"/>
              <a:buChar char=""/>
            </a:pPr>
            <a:r>
              <a:rPr lang="en-US" sz="1400" dirty="0">
                <a:solidFill>
                  <a:srgbClr val="37465E"/>
                </a:solidFill>
                <a:effectLst/>
                <a:ea typeface="Calibri" panose="020F0502020204030204" pitchFamily="34" charset="0"/>
                <a:cs typeface="Times New Roman" panose="02020603050405020304" pitchFamily="18" charset="0"/>
              </a:rPr>
              <a:t>Patient is ready for discharge and the discharge plan (including the provisional discharge) is </a:t>
            </a:r>
            <a:r>
              <a:rPr lang="en-US" sz="1400" dirty="0">
                <a:solidFill>
                  <a:srgbClr val="37465E"/>
                </a:solidFill>
                <a:effectLst/>
                <a:latin typeface="Arial Nova" panose="020B0504020202020204" pitchFamily="34" charset="0"/>
                <a:ea typeface="Calibri" panose="020F0502020204030204" pitchFamily="34" charset="0"/>
                <a:cs typeface="Times New Roman" panose="02020603050405020304" pitchFamily="18" charset="0"/>
              </a:rPr>
              <a:t>implemented</a:t>
            </a:r>
            <a:r>
              <a:rPr lang="en-US" sz="1400" dirty="0">
                <a:solidFill>
                  <a:srgbClr val="37465E"/>
                </a:solidFill>
                <a:effectLst/>
                <a:ea typeface="Calibri" panose="020F0502020204030204" pitchFamily="34" charset="0"/>
                <a:cs typeface="Times New Roman" panose="02020603050405020304" pitchFamily="18" charset="0"/>
              </a:rPr>
              <a:t>. Passes may be granted, and a definitive discharge date is set</a:t>
            </a:r>
          </a:p>
          <a:p>
            <a:pPr marL="342900" marR="0" lvl="0" indent="-342900">
              <a:spcBef>
                <a:spcPts val="600"/>
              </a:spcBef>
              <a:spcAft>
                <a:spcPts val="0"/>
              </a:spcAft>
              <a:buClr>
                <a:srgbClr val="2BBC2B"/>
              </a:buClr>
              <a:buFont typeface="Symbol" panose="05050102010706020507" pitchFamily="18" charset="2"/>
              <a:buChar char=""/>
            </a:pPr>
            <a:r>
              <a:rPr lang="en-US" sz="1400" dirty="0">
                <a:solidFill>
                  <a:srgbClr val="37465E"/>
                </a:solidFill>
                <a:effectLst/>
                <a:ea typeface="Calibri" panose="020F0502020204030204" pitchFamily="34" charset="0"/>
                <a:cs typeface="Times New Roman" panose="02020603050405020304" pitchFamily="18" charset="0"/>
              </a:rPr>
              <a:t>Patient is discharged or, if necessary, care is transferred to another facility</a:t>
            </a:r>
          </a:p>
          <a:p>
            <a:pPr marL="342900" indent="-342900">
              <a:spcBef>
                <a:spcPts val="600"/>
              </a:spcBef>
              <a:buClr>
                <a:srgbClr val="2BBC2B"/>
              </a:buClr>
              <a:buFont typeface="Symbol" panose="05050102010706020507" pitchFamily="18" charset="2"/>
              <a:buChar char=""/>
            </a:pPr>
            <a:r>
              <a:rPr lang="en-US" sz="1400" dirty="0">
                <a:solidFill>
                  <a:srgbClr val="37465E"/>
                </a:solidFill>
                <a:effectLst/>
                <a:ea typeface="Calibri" panose="020F0502020204030204" pitchFamily="34" charset="0"/>
                <a:cs typeface="Times New Roman" panose="02020603050405020304" pitchFamily="18" charset="0"/>
              </a:rPr>
              <a:t>If treatment is not expected to be completed in 45 days, the medical review agent needs to determine eligibility for extension of services. The hospital must call the medical review agent (</a:t>
            </a:r>
            <a:r>
              <a:rPr lang="en-US" sz="1400" u="sng" dirty="0">
                <a:solidFill>
                  <a:srgbClr val="37465E"/>
                </a:solidFill>
                <a:effectLst/>
                <a:ea typeface="Calibri" panose="020F0502020204030204" pitchFamily="34" charset="0"/>
                <a:cs typeface="Times New Roman" panose="02020603050405020304" pitchFamily="18" charset="0"/>
              </a:rPr>
              <a:t>Kepro Provider Services 866.433.3658</a:t>
            </a:r>
            <a:r>
              <a:rPr lang="en-US" sz="1400" dirty="0">
                <a:solidFill>
                  <a:srgbClr val="37465E"/>
                </a:solidFill>
                <a:effectLst/>
                <a:ea typeface="Calibri" panose="020F0502020204030204" pitchFamily="34" charset="0"/>
                <a:cs typeface="Times New Roman" panose="02020603050405020304" pitchFamily="18" charset="0"/>
              </a:rPr>
              <a:t>) and fax/upload medical documentation to them by day 35 for an extension of the 45-day period and provide the agent the Weekly Bed Review (DHS-4905D). The information must also be faxed to the patient’s MH-TCM or ACT team, if applicable.</a:t>
            </a:r>
          </a:p>
          <a:p>
            <a:pPr>
              <a:buClr>
                <a:srgbClr val="EF8A45"/>
              </a:buClr>
            </a:pPr>
            <a:endParaRPr lang="en-US" sz="1400" dirty="0">
              <a:solidFill>
                <a:srgbClr val="37465E"/>
              </a:solidFill>
              <a:ea typeface="Calibri" panose="020F0502020204030204" pitchFamily="34" charset="0"/>
              <a:cs typeface="Times New Roman" panose="02020603050405020304" pitchFamily="18" charset="0"/>
            </a:endParaRPr>
          </a:p>
          <a:p>
            <a:pPr marL="457200">
              <a:buClr>
                <a:srgbClr val="EF8A45"/>
              </a:buClr>
            </a:pPr>
            <a:r>
              <a:rPr lang="en-US" sz="1400" i="1" dirty="0">
                <a:solidFill>
                  <a:srgbClr val="37465E"/>
                </a:solidFill>
                <a:effectLst/>
                <a:ea typeface="Calibri" panose="020F0502020204030204" pitchFamily="34" charset="0"/>
                <a:cs typeface="Times New Roman" panose="02020603050405020304" pitchFamily="18" charset="0"/>
              </a:rPr>
              <a:t> *Additional documentation may be requested</a:t>
            </a:r>
          </a:p>
        </p:txBody>
      </p:sp>
      <p:sp>
        <p:nvSpPr>
          <p:cNvPr id="5" name="Slide Number Placeholder 4">
            <a:extLst>
              <a:ext uri="{FF2B5EF4-FFF2-40B4-BE49-F238E27FC236}">
                <a16:creationId xmlns:a16="http://schemas.microsoft.com/office/drawing/2014/main" id="{45D1A7A1-FD05-4A31-06E4-1DD813CBA5DA}"/>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7</a:t>
            </a:fld>
            <a:endParaRPr lang="en-US" dirty="0"/>
          </a:p>
        </p:txBody>
      </p:sp>
    </p:spTree>
    <p:extLst>
      <p:ext uri="{BB962C8B-B14F-4D97-AF65-F5344CB8AC3E}">
        <p14:creationId xmlns:p14="http://schemas.microsoft.com/office/powerpoint/2010/main" val="2565742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E6A79-AE45-06F7-0C1D-4A21E3BF9FB6}"/>
              </a:ext>
            </a:extLst>
          </p:cNvPr>
          <p:cNvSpPr txBox="1">
            <a:spLocks/>
          </p:cNvSpPr>
          <p:nvPr/>
        </p:nvSpPr>
        <p:spPr>
          <a:xfrm>
            <a:off x="2555631" y="1441938"/>
            <a:ext cx="7080738" cy="3974124"/>
          </a:xfrm>
          <a:prstGeom prst="rect">
            <a:avLst/>
          </a:prstGeom>
        </p:spPr>
        <p:txBody>
          <a:bodyPr vert="horz" lIns="91440" tIns="45720" rIns="91440" bIns="45720" rtlCol="0" anchor="ctr">
            <a:normAutofit fontScale="82500" lnSpcReduction="20000"/>
          </a:bodyPr>
          <a:lst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algn="ctr"/>
            <a:br>
              <a:rPr lang="en-US" sz="1800" dirty="0">
                <a:solidFill>
                  <a:schemeClr val="bg1">
                    <a:lumMod val="95000"/>
                    <a:lumOff val="5000"/>
                  </a:schemeClr>
                </a:solidFill>
                <a:latin typeface="+mj-lt"/>
              </a:rPr>
            </a:br>
            <a:br>
              <a:rPr lang="en-US" sz="1800" dirty="0">
                <a:solidFill>
                  <a:schemeClr val="bg1">
                    <a:lumMod val="95000"/>
                    <a:lumOff val="5000"/>
                  </a:schemeClr>
                </a:solidFill>
                <a:latin typeface="+mj-lt"/>
              </a:rPr>
            </a:br>
            <a:br>
              <a:rPr lang="en-US" sz="1800" dirty="0">
                <a:solidFill>
                  <a:srgbClr val="042126"/>
                </a:solidFill>
                <a:latin typeface="+mj-lt"/>
              </a:rPr>
            </a:br>
            <a:br>
              <a:rPr lang="en-US" sz="1800" dirty="0">
                <a:solidFill>
                  <a:srgbClr val="042126"/>
                </a:solidFill>
                <a:latin typeface="+mj-lt"/>
              </a:rPr>
            </a:br>
            <a:br>
              <a:rPr lang="en-US" sz="1800" dirty="0">
                <a:solidFill>
                  <a:srgbClr val="042126"/>
                </a:solidFill>
                <a:latin typeface="+mj-lt"/>
              </a:rPr>
            </a:br>
            <a:r>
              <a:rPr lang="en-US" sz="4000" dirty="0">
                <a:solidFill>
                  <a:srgbClr val="042126"/>
                </a:solidFill>
                <a:latin typeface="+mj-lt"/>
              </a:rPr>
              <a:t>Now that we have reviewed the Extended Psychiatric Inpatient Treatment Eligibility and Documentation Requirements…</a:t>
            </a:r>
            <a:br>
              <a:rPr lang="en-US" sz="4000" dirty="0">
                <a:solidFill>
                  <a:srgbClr val="042126"/>
                </a:solidFill>
                <a:latin typeface="+mj-lt"/>
              </a:rPr>
            </a:br>
            <a:br>
              <a:rPr lang="en-US" sz="4000" dirty="0">
                <a:solidFill>
                  <a:srgbClr val="042126"/>
                </a:solidFill>
                <a:latin typeface="+mj-lt"/>
              </a:rPr>
            </a:br>
            <a:r>
              <a:rPr lang="en-US" sz="4000" dirty="0">
                <a:solidFill>
                  <a:srgbClr val="042126"/>
                </a:solidFill>
                <a:latin typeface="+mj-lt"/>
              </a:rPr>
              <a:t>Let's move on to the actual review process. </a:t>
            </a:r>
            <a:br>
              <a:rPr lang="en-US" sz="1800" dirty="0">
                <a:solidFill>
                  <a:srgbClr val="042126"/>
                </a:solidFill>
                <a:latin typeface="+mj-lt"/>
              </a:rPr>
            </a:br>
            <a:br>
              <a:rPr lang="en-US" sz="1800" dirty="0">
                <a:solidFill>
                  <a:srgbClr val="042126"/>
                </a:solidFill>
                <a:latin typeface="+mj-lt"/>
              </a:rPr>
            </a:br>
            <a:br>
              <a:rPr lang="en-US" sz="1800" dirty="0">
                <a:solidFill>
                  <a:srgbClr val="042126"/>
                </a:solidFill>
                <a:latin typeface="+mj-lt"/>
              </a:rPr>
            </a:br>
            <a:endParaRPr lang="en-US" sz="1800" dirty="0">
              <a:solidFill>
                <a:srgbClr val="042126"/>
              </a:solidFill>
              <a:latin typeface="+mj-lt"/>
            </a:endParaRPr>
          </a:p>
        </p:txBody>
      </p:sp>
    </p:spTree>
    <p:extLst>
      <p:ext uri="{BB962C8B-B14F-4D97-AF65-F5344CB8AC3E}">
        <p14:creationId xmlns:p14="http://schemas.microsoft.com/office/powerpoint/2010/main" val="812765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16B39C-8EAD-4889-2BF0-05575967BC26}"/>
              </a:ext>
            </a:extLst>
          </p:cNvPr>
          <p:cNvSpPr>
            <a:spLocks noGrp="1"/>
          </p:cNvSpPr>
          <p:nvPr>
            <p:ph type="body" sz="quarter" idx="12"/>
          </p:nvPr>
        </p:nvSpPr>
        <p:spPr/>
        <p:txBody>
          <a:bodyPr>
            <a:normAutofit fontScale="70000" lnSpcReduction="20000"/>
          </a:bodyPr>
          <a:lstStyle/>
          <a:p>
            <a:r>
              <a:rPr lang="en-US" dirty="0"/>
              <a:t>Review process: A step by step guide  </a:t>
            </a:r>
          </a:p>
          <a:p>
            <a:endParaRPr lang="en-US" dirty="0"/>
          </a:p>
        </p:txBody>
      </p:sp>
      <p:pic>
        <p:nvPicPr>
          <p:cNvPr id="4" name="Picture 3">
            <a:extLst>
              <a:ext uri="{FF2B5EF4-FFF2-40B4-BE49-F238E27FC236}">
                <a16:creationId xmlns:a16="http://schemas.microsoft.com/office/drawing/2014/main" id="{8346DA1D-278B-A7BC-13A3-6C90B842FEC5}"/>
              </a:ext>
            </a:extLst>
          </p:cNvPr>
          <p:cNvPicPr>
            <a:picLocks noChangeAspect="1"/>
          </p:cNvPicPr>
          <p:nvPr/>
        </p:nvPicPr>
        <p:blipFill>
          <a:blip r:embed="rId3"/>
          <a:stretch>
            <a:fillRect/>
          </a:stretch>
        </p:blipFill>
        <p:spPr>
          <a:xfrm>
            <a:off x="4562723" y="835380"/>
            <a:ext cx="2889635" cy="790220"/>
          </a:xfrm>
          <a:prstGeom prst="rect">
            <a:avLst/>
          </a:prstGeom>
        </p:spPr>
      </p:pic>
      <p:sp>
        <p:nvSpPr>
          <p:cNvPr id="3" name="Text Placeholder 2">
            <a:extLst>
              <a:ext uri="{FF2B5EF4-FFF2-40B4-BE49-F238E27FC236}">
                <a16:creationId xmlns:a16="http://schemas.microsoft.com/office/drawing/2014/main" id="{03B57F98-406C-8CCF-16E6-C1D3E1C80CDA}"/>
              </a:ext>
            </a:extLst>
          </p:cNvPr>
          <p:cNvSpPr>
            <a:spLocks noGrp="1"/>
          </p:cNvSpPr>
          <p:nvPr>
            <p:ph type="body" idx="1"/>
          </p:nvPr>
        </p:nvSpPr>
        <p:spPr>
          <a:xfrm>
            <a:off x="2991556" y="609600"/>
            <a:ext cx="6513688" cy="1332089"/>
          </a:xfrm>
        </p:spPr>
        <p:txBody>
          <a:bodyPr/>
          <a:lstStyle/>
          <a:p>
            <a:endParaRPr lang="en-US" dirty="0"/>
          </a:p>
          <a:p>
            <a:endParaRPr lang="en-US" dirty="0"/>
          </a:p>
        </p:txBody>
      </p:sp>
      <p:sp>
        <p:nvSpPr>
          <p:cNvPr id="7" name="TextBox 6">
            <a:extLst>
              <a:ext uri="{FF2B5EF4-FFF2-40B4-BE49-F238E27FC236}">
                <a16:creationId xmlns:a16="http://schemas.microsoft.com/office/drawing/2014/main" id="{E96B8E7A-F269-4A60-C14E-D76D6A2265CB}"/>
              </a:ext>
            </a:extLst>
          </p:cNvPr>
          <p:cNvSpPr txBox="1"/>
          <p:nvPr/>
        </p:nvSpPr>
        <p:spPr>
          <a:xfrm>
            <a:off x="4064000" y="2175408"/>
            <a:ext cx="3826933" cy="461665"/>
          </a:xfrm>
          <a:prstGeom prst="rect">
            <a:avLst/>
          </a:prstGeom>
          <a:noFill/>
        </p:spPr>
        <p:txBody>
          <a:bodyPr wrap="square" rtlCol="0">
            <a:spAutoFit/>
          </a:bodyPr>
          <a:lstStyle/>
          <a:p>
            <a:pPr algn="ctr"/>
            <a:r>
              <a:rPr lang="en-US" sz="2400" b="1" dirty="0">
                <a:solidFill>
                  <a:srgbClr val="2BBC2B"/>
                </a:solidFill>
                <a:latin typeface="Arial Nova" panose="020B0504020202020204" pitchFamily="34" charset="0"/>
              </a:rPr>
              <a:t>PART</a:t>
            </a:r>
            <a:r>
              <a:rPr lang="en-US" sz="2400" dirty="0">
                <a:solidFill>
                  <a:srgbClr val="2BBC2B"/>
                </a:solidFill>
                <a:latin typeface="Arial Nova" panose="020B0504020202020204" pitchFamily="34" charset="0"/>
              </a:rPr>
              <a:t> </a:t>
            </a:r>
            <a:r>
              <a:rPr lang="en-US" sz="2400" b="1" dirty="0">
                <a:solidFill>
                  <a:srgbClr val="2BBC2B"/>
                </a:solidFill>
                <a:latin typeface="Arial Nova" panose="020B0504020202020204" pitchFamily="34" charset="0"/>
              </a:rPr>
              <a:t>ONE</a:t>
            </a:r>
          </a:p>
        </p:txBody>
      </p:sp>
    </p:spTree>
    <p:extLst>
      <p:ext uri="{BB962C8B-B14F-4D97-AF65-F5344CB8AC3E}">
        <p14:creationId xmlns:p14="http://schemas.microsoft.com/office/powerpoint/2010/main" val="17263546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Acentra Health">
  <a:themeElements>
    <a:clrScheme name="Acentra Colors">
      <a:dk1>
        <a:srgbClr val="000000"/>
      </a:dk1>
      <a:lt1>
        <a:srgbClr val="FFFFFF"/>
      </a:lt1>
      <a:dk2>
        <a:srgbClr val="042126"/>
      </a:dk2>
      <a:lt2>
        <a:srgbClr val="F2ECE4"/>
      </a:lt2>
      <a:accent1>
        <a:srgbClr val="2BBC2B"/>
      </a:accent1>
      <a:accent2>
        <a:srgbClr val="B4EA54"/>
      </a:accent2>
      <a:accent3>
        <a:srgbClr val="ACF2E5"/>
      </a:accent3>
      <a:accent4>
        <a:srgbClr val="D6D2C4"/>
      </a:accent4>
      <a:accent5>
        <a:srgbClr val="F6C436"/>
      </a:accent5>
      <a:accent6>
        <a:srgbClr val="AE2573"/>
      </a:accent6>
      <a:hlink>
        <a:srgbClr val="00A7B5"/>
      </a:hlink>
      <a:folHlink>
        <a:srgbClr val="D6D2C4"/>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ntra Health" id="{4AD31868-2B71-45F5-894E-57B9B8DD1D7A}" vid="{55901650-5157-44C7-BDE7-7DE7589BD3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150B110CB2DE48A8B978B83E064470" ma:contentTypeVersion="4" ma:contentTypeDescription="Create a new document." ma:contentTypeScope="" ma:versionID="be2e54f5a539c1bf65096536a5bebe78">
  <xsd:schema xmlns:xsd="http://www.w3.org/2001/XMLSchema" xmlns:xs="http://www.w3.org/2001/XMLSchema" xmlns:p="http://schemas.microsoft.com/office/2006/metadata/properties" xmlns:ns2="ef86a5ef-2828-4a7c-932f-1c1996fe7922" targetNamespace="http://schemas.microsoft.com/office/2006/metadata/properties" ma:root="true" ma:fieldsID="4f8865e2dd386c20ce7135cd6d3a8f2b" ns2:_="">
    <xsd:import namespace="ef86a5ef-2828-4a7c-932f-1c1996fe7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86a5ef-2828-4a7c-932f-1c1996fe7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375C78-998C-4CBA-B1CD-EF3F278712BE}">
  <ds:schemaRefs>
    <ds:schemaRef ds:uri="http://schemas.microsoft.com/sharepoint/v3/contenttype/forms"/>
  </ds:schemaRefs>
</ds:datastoreItem>
</file>

<file path=customXml/itemProps2.xml><?xml version="1.0" encoding="utf-8"?>
<ds:datastoreItem xmlns:ds="http://schemas.openxmlformats.org/officeDocument/2006/customXml" ds:itemID="{E4BF4C9C-AB39-4D21-B14B-B0071D91C33F}">
  <ds:schemaRefs>
    <ds:schemaRef ds:uri="ef86a5ef-2828-4a7c-932f-1c1996fe7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A8B8C9-078F-4B9F-92F8-BEF9EDC91EC9}">
  <ds:schemaRefs>
    <ds:schemaRef ds:uri="http://schemas.microsoft.com/office/2006/metadata/properties"/>
    <ds:schemaRef ds:uri="http://schemas.microsoft.com/office/infopath/2007/PartnerControls"/>
    <ds:schemaRef ds:uri="http://schemas.microsoft.com/office/2006/documentManagement/types"/>
    <ds:schemaRef ds:uri="ef86a5ef-2828-4a7c-932f-1c1996fe7922"/>
    <ds:schemaRef ds:uri="http://purl.org/dc/dcmitype/"/>
    <ds:schemaRef ds:uri="http://purl.org/dc/elements/1.1/"/>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AcentraTheme1</Template>
  <TotalTime>1244</TotalTime>
  <Words>3340</Words>
  <Application>Microsoft Office PowerPoint</Application>
  <PresentationFormat>Widescreen</PresentationFormat>
  <Paragraphs>418</Paragraphs>
  <Slides>48</Slides>
  <Notes>22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48</vt:i4>
      </vt:variant>
    </vt:vector>
  </HeadingPairs>
  <TitlesOfParts>
    <vt:vector size="65" baseType="lpstr">
      <vt:lpstr>Arial</vt:lpstr>
      <vt:lpstr>Arial Bold</vt:lpstr>
      <vt:lpstr>Arial Nova</vt:lpstr>
      <vt:lpstr>Avenir Next LT Pro</vt:lpstr>
      <vt:lpstr>Calibri</vt:lpstr>
      <vt:lpstr>Courier New</vt:lpstr>
      <vt:lpstr>Helvetica Neue Medium</vt:lpstr>
      <vt:lpstr>Lato</vt:lpstr>
      <vt:lpstr>Open Sans</vt:lpstr>
      <vt:lpstr>Raleway</vt:lpstr>
      <vt:lpstr>Raleway SemiBold</vt:lpstr>
      <vt:lpstr>Segoe UI</vt:lpstr>
      <vt:lpstr>Symbol</vt:lpstr>
      <vt:lpstr>System Font Regular</vt:lpstr>
      <vt:lpstr>Wingdings</vt:lpstr>
      <vt:lpstr>Wingdings 3</vt:lpstr>
      <vt:lpstr>Acentra Health</vt:lpstr>
      <vt:lpstr>PowerPoint Presentation</vt:lpstr>
      <vt:lpstr>PowerPoint Presentation</vt:lpstr>
      <vt:lpstr> Extended Inpatient  Psychiatric    When is the patient eligible?   What is the provider facility responsibility?  When to submit prior authorization request to Kepro?      </vt:lpstr>
      <vt:lpstr>DHS Extended Psychiatric Inpatient Forms (5)</vt:lpstr>
      <vt:lpstr>DHS4905A form – what is here?  Extended Psychiatric Inpatient Treatment Review Procedures   </vt:lpstr>
      <vt:lpstr> DHS4905B form - what is here?  Weekly Review Guidelines: Psychiatric Inpatient Bed    </vt:lpstr>
      <vt:lpstr>MAJOR MILESTONES</vt:lpstr>
      <vt:lpstr>PowerPoint Presentation</vt:lpstr>
      <vt:lpstr>PowerPoint Presentation</vt:lpstr>
      <vt:lpstr>Three-Fold Process</vt:lpstr>
      <vt:lpstr> DHS-4905C  Initial Review Procedure  Approval days 1-14      </vt:lpstr>
      <vt:lpstr>DHS-4905D Continued Stay Review Procedure   Approval 7-day increments     Submit this form with the treatment plan, assessments and progress notes as indicated on the form for days 14, 21, 28, 35  PRIOR to the last covered day  *The PA remains in Pended status until Discharge notification  </vt:lpstr>
      <vt:lpstr>Discharge  </vt:lpstr>
      <vt:lpstr>   DHS-4905F Discharge Review Procedure       </vt:lpstr>
      <vt:lpstr>PowerPoint Presentation</vt:lpstr>
      <vt:lpstr>PowerPoint Presentation</vt:lpstr>
      <vt:lpstr>Atrezzo Login Location</vt:lpstr>
      <vt:lpstr>PowerPoint Presentation</vt:lpstr>
      <vt:lpstr>PowerPoint Presentation</vt:lpstr>
      <vt:lpstr>ANG Provider Portal</vt:lpstr>
      <vt:lpstr>Accessing ANG (Atrezzo)  Provider Portal </vt:lpstr>
      <vt:lpstr>PowerPoint Presentation</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ANG Provider Portal</vt:lpstr>
      <vt:lpstr>PowerPoint Presentation</vt:lpstr>
      <vt:lpstr>Selecting an Existing Case </vt:lpstr>
      <vt:lpstr>ANG Provider Portal</vt:lpstr>
      <vt:lpstr>PowerPoint Presentation</vt:lpstr>
      <vt:lpstr>PowerPoint Presentation</vt:lpstr>
      <vt:lpstr>ANG Provider Portal</vt:lpstr>
      <vt:lpstr>ANG Provider Portal</vt:lpstr>
      <vt:lpstr>ANG Provider Portal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Szabo, Naseem</dc:creator>
  <cp:lastModifiedBy>Luda Romanyuk</cp:lastModifiedBy>
  <cp:revision>20</cp:revision>
  <dcterms:created xsi:type="dcterms:W3CDTF">2023-06-01T17:40:03Z</dcterms:created>
  <dcterms:modified xsi:type="dcterms:W3CDTF">2023-10-04T16:09:56Z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0x010100C5150B110CB2DE48A8B978B83E064470</vt:lpwstr>
  </property>
</Properties>
</file>